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5" r:id="rId3"/>
    <p:sldId id="259" r:id="rId4"/>
    <p:sldId id="261" r:id="rId5"/>
    <p:sldId id="260" r:id="rId6"/>
    <p:sldId id="263" r:id="rId7"/>
    <p:sldId id="262" r:id="rId8"/>
    <p:sldId id="278" r:id="rId9"/>
    <p:sldId id="279" r:id="rId10"/>
    <p:sldId id="281" r:id="rId11"/>
    <p:sldId id="264" r:id="rId12"/>
    <p:sldId id="282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65" r:id="rId22"/>
    <p:sldId id="283" r:id="rId23"/>
    <p:sldId id="256" r:id="rId24"/>
    <p:sldId id="258" r:id="rId25"/>
    <p:sldId id="276" r:id="rId2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F7F7"/>
    <a:srgbClr val="DC3220"/>
    <a:srgbClr val="0D58AC"/>
    <a:srgbClr val="F3FFF3"/>
    <a:srgbClr val="B3B3B3"/>
    <a:srgbClr val="005AB5"/>
    <a:srgbClr val="23EF19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6" autoAdjust="0"/>
  </p:normalViewPr>
  <p:slideViewPr>
    <p:cSldViewPr snapToGrid="0">
      <p:cViewPr varScale="1">
        <p:scale>
          <a:sx n="115" d="100"/>
          <a:sy n="115" d="100"/>
        </p:scale>
        <p:origin x="1083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3E0DEF3-6676-4EA9-A619-F2E24DFC05BE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AF1AC-2DC5-44C0-AD50-A0EE0A9199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16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527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Meerkat</a:t>
            </a:r>
          </a:p>
          <a:p>
            <a:r>
              <a:rPr lang="he-IL" dirty="0" err="1"/>
              <a:t>סוריקטתה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084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274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76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740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888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95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Translate this analogy to our research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 is shortly displayed between very salient masks, which renders it invisible.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48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166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4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Subjects were trying so hard to make fast responses,</a:t>
            </a:r>
          </a:p>
          <a:p>
            <a:r>
              <a:rPr lang="en-US" dirty="0"/>
              <a:t>That their responses got too fast.</a:t>
            </a:r>
          </a:p>
          <a:p>
            <a:r>
              <a:rPr lang="en-US" dirty="0"/>
              <a:t>This is also probably the reason why the number of incorrect answers increased: fast responses were favored on the expanse of correct responses.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453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535A-ACB5-4275-AE6D-05F87E845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C397A-76D3-49CE-81BB-9449A2BF4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AD47-AB60-4895-A506-8EE7DFC9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8BBBC-A1C0-45E3-B806-A5065A45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4EAFE-B643-407D-B7F8-0A46525D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843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FC66-97F5-4D53-ADD3-FA93451C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0F672-8DB4-416D-8F77-904B869AA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AA8D7-6254-4DDF-8C51-F5DBFB3C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72F5-B459-4647-B7A6-B3601F82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AED84-1939-4F43-B08F-06CFCEC2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851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5FBBE-C1CF-495E-8ACB-8B6CA7137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B7DEE-ABAB-4F1F-9096-133A51293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0F037-E914-482E-9FF1-E6D11150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C810C-105E-4A07-ADBD-C6D8E3C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A2B7-DFB5-43E8-AFDF-268FF95F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704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052C-A2F7-4C44-A24E-A0AC553D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05E5-D30F-414A-94AC-1B7CF0DF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2395-D311-470C-A250-D4427179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22A75-D2E4-4BBF-845F-85882956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EF4D-C396-4307-B082-5BD8BA6B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80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3548-BCBC-408D-B5C0-3E50F5F2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3768D-8EC6-47A3-B3D5-ECB8DD7D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D308-EC3F-403A-BC09-AA0B218E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4AF0-9CE5-48E9-BDBA-D1F8BFD2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275-D65D-4182-9348-22B151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612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E3C6-60DB-46A6-8C12-EA4D06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7034-77F8-46CB-85DA-AD7CC1AAD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8786F-2383-4517-B27C-6DFC2DE26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59D88-FC6B-4D51-B3DC-20DF522E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5D111-1FE2-4A7C-89FD-202D0D55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019DD-EB52-4AB6-ABFC-40616FA8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198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158A-65B0-4766-9FB1-7373434A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645EE-34A6-4876-81CD-00C8D1A4E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DAA45-BE4A-45E6-B5CB-C2F60F047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65680-4C5C-42E1-8C22-7C4847E3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02381-D9E4-4523-B169-CDE950954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1C136-E6A2-4798-9BE1-07AD394E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D301DA-D4F2-4D7B-B4D3-C04AD9C2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C7490-A2F2-49C0-A477-BA7C4742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993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59DB-565B-4BC9-BA61-E8869213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6900D-3AF9-46E9-AFE0-ED0CA81F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EBC14-2C6B-4FDD-973B-ACCB5E4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D1EF3-83C9-4681-87E0-3C578F3B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441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134E4-EC15-4170-B61E-065661133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432FB-5672-46AB-B367-245DCE00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EA11-7E69-45EB-9D8C-F4646C40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5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3AA3-B40F-4D8F-8081-DCE0C93A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728C3-1D14-4798-825C-90813552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8BBBA-44CD-4436-9624-DE8ED0611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7713D-42D2-4D22-8CEA-49E972E6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62DB0-37F6-4C2D-A11F-E0428941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EE053-0F84-4EB4-B89F-0A36CA08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16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FD3D-CB5C-4077-A7DC-5FCF0EEA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DD3-97D4-498F-9EF3-43CF6AEF3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9F10A-5AA1-4399-96AA-3191E39D0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D7229-DF3D-4BA2-AB5D-116F2025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816CD-27FC-458D-AA8B-0F3FFEF7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E26EA-2480-4DB7-A54D-0DD5E03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26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05E66-58AB-4C80-96F9-75A1F019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7CBA-5AB5-4248-ACE7-41C074E4A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37283-68D4-491B-A22F-C397784AC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567C4-B668-47F9-B1E6-847E6EE8CCC9}" type="datetimeFigureOut">
              <a:rPr lang="he-IL" smtClean="0"/>
              <a:t>כ"ו/אדר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C04DC-E880-4AF0-9FA5-400E5548F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461D-419B-4154-A337-505E1C2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30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10" Type="http://schemas.openxmlformats.org/officeDocument/2006/relationships/image" Target="../media/image5.sv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improve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Khen</a:t>
            </a:r>
            <a:r>
              <a:rPr lang="en-US" sz="1600" dirty="0"/>
              <a:t> Heller under the supervision of Craig S. Chapman</a:t>
            </a:r>
            <a:r>
              <a:rPr lang="en-US" sz="1600" baseline="30000" dirty="0"/>
              <a:t> </a:t>
            </a:r>
            <a:r>
              <a:rPr lang="en-US" sz="1600" dirty="0"/>
              <a:t>and </a:t>
            </a:r>
            <a:r>
              <a:rPr lang="en-US" sz="1600" dirty="0" err="1"/>
              <a:t>Liad</a:t>
            </a:r>
            <a:r>
              <a:rPr lang="en-US" sz="1600" dirty="0"/>
              <a:t> </a:t>
            </a:r>
            <a:r>
              <a:rPr lang="en-US" sz="1600" dirty="0" err="1"/>
              <a:t>Mudrik</a:t>
            </a:r>
            <a:endParaRPr lang="en-US" sz="1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5715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277091" y="646331"/>
            <a:ext cx="1163781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 RT Limit – 750ms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Added practice to improve RT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 target size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39B21B-A477-4B07-9412-3DF72F02B621}"/>
              </a:ext>
            </a:extLst>
          </p:cNvPr>
          <p:cNvGrpSpPr/>
          <p:nvPr/>
        </p:nvGrpSpPr>
        <p:grpSpPr>
          <a:xfrm>
            <a:off x="2103298" y="2908519"/>
            <a:ext cx="2300424" cy="3374559"/>
            <a:chOff x="1783380" y="2908519"/>
            <a:chExt cx="2300424" cy="33745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56FCD8-9CAD-4083-964A-281D7C80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124" y="2908519"/>
              <a:ext cx="1937680" cy="337455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1171ED-656D-4BFE-BE40-DCB331A36372}"/>
                </a:ext>
              </a:extLst>
            </p:cNvPr>
            <p:cNvCxnSpPr>
              <a:cxnSpLocks/>
            </p:cNvCxnSpPr>
            <p:nvPr/>
          </p:nvCxnSpPr>
          <p:spPr>
            <a:xfrm>
              <a:off x="1783380" y="2967195"/>
              <a:ext cx="0" cy="3244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EABBEFF-4A2B-4557-B99A-F84984F54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t="6936" r="53118" b="52701"/>
          <a:stretch/>
        </p:blipFill>
        <p:spPr>
          <a:xfrm>
            <a:off x="6229928" y="1429743"/>
            <a:ext cx="5158976" cy="46822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20B382-0B4F-404A-8B8A-4EF6ADCFABC3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11</a:t>
            </a:r>
            <a:endParaRPr lang="he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C32104-C110-46DC-B588-E6D1D9F26AA2}"/>
              </a:ext>
            </a:extLst>
          </p:cNvPr>
          <p:cNvGrpSpPr/>
          <p:nvPr/>
        </p:nvGrpSpPr>
        <p:grpSpPr>
          <a:xfrm>
            <a:off x="7140895" y="1416119"/>
            <a:ext cx="3978279" cy="4025762"/>
            <a:chOff x="2706077" y="578895"/>
            <a:chExt cx="3680161" cy="40257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7BE94C-181C-4E23-A761-77DBCA05A541}"/>
                </a:ext>
              </a:extLst>
            </p:cNvPr>
            <p:cNvSpPr/>
            <p:nvPr/>
          </p:nvSpPr>
          <p:spPr>
            <a:xfrm>
              <a:off x="4249566" y="592519"/>
              <a:ext cx="2136672" cy="4012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2B056F-F602-4381-8DAA-5DC486D95A2B}"/>
                </a:ext>
              </a:extLst>
            </p:cNvPr>
            <p:cNvSpPr/>
            <p:nvPr/>
          </p:nvSpPr>
          <p:spPr>
            <a:xfrm>
              <a:off x="2706077" y="578895"/>
              <a:ext cx="2136672" cy="3179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470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277091" y="646331"/>
            <a:ext cx="1163781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~220 bad trials </a:t>
            </a:r>
            <a:r>
              <a:rPr lang="en-US" sz="2400" dirty="0"/>
              <a:t>out of 480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incorrect answers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Bad response timing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35C9BA-C0D6-4243-A321-D6E6C14B1C9D}"/>
              </a:ext>
            </a:extLst>
          </p:cNvPr>
          <p:cNvGrpSpPr/>
          <p:nvPr/>
        </p:nvGrpSpPr>
        <p:grpSpPr>
          <a:xfrm>
            <a:off x="6221192" y="571112"/>
            <a:ext cx="5927266" cy="6233804"/>
            <a:chOff x="3378188" y="1295401"/>
            <a:chExt cx="4987611" cy="524555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2C6622-C18C-486E-82AB-76011B27A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3372" b="1191"/>
            <a:stretch/>
          </p:blipFill>
          <p:spPr>
            <a:xfrm>
              <a:off x="3378188" y="1459597"/>
              <a:ext cx="4987611" cy="508135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5606A3-3991-42D6-80B1-1D77FFCBD2CF}"/>
                </a:ext>
              </a:extLst>
            </p:cNvPr>
            <p:cNvSpPr/>
            <p:nvPr/>
          </p:nvSpPr>
          <p:spPr>
            <a:xfrm>
              <a:off x="5072743" y="3848100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A7ADD76-AF58-470E-B589-BFBD3D25E9BB}"/>
                </a:ext>
              </a:extLst>
            </p:cNvPr>
            <p:cNvSpPr/>
            <p:nvPr/>
          </p:nvSpPr>
          <p:spPr>
            <a:xfrm>
              <a:off x="5380264" y="4599213"/>
              <a:ext cx="361950" cy="1502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ED1F06-CF80-43E4-91A4-06B31EE69748}"/>
                </a:ext>
              </a:extLst>
            </p:cNvPr>
            <p:cNvSpPr/>
            <p:nvPr/>
          </p:nvSpPr>
          <p:spPr>
            <a:xfrm>
              <a:off x="6247041" y="3755571"/>
              <a:ext cx="361950" cy="2393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FA67A7-3A9F-4A8F-8196-E78E0543FCD3}"/>
                </a:ext>
              </a:extLst>
            </p:cNvPr>
            <p:cNvSpPr/>
            <p:nvPr/>
          </p:nvSpPr>
          <p:spPr>
            <a:xfrm>
              <a:off x="5885091" y="3614057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FC4835-F78B-44A4-AB14-36FA96A21CAF}"/>
                </a:ext>
              </a:extLst>
            </p:cNvPr>
            <p:cNvSpPr/>
            <p:nvPr/>
          </p:nvSpPr>
          <p:spPr>
            <a:xfrm>
              <a:off x="7043737" y="3712937"/>
              <a:ext cx="361950" cy="2393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C43227-0D10-4C79-A868-849883C6A5C7}"/>
                </a:ext>
              </a:extLst>
            </p:cNvPr>
            <p:cNvSpPr/>
            <p:nvPr/>
          </p:nvSpPr>
          <p:spPr>
            <a:xfrm>
              <a:off x="6681787" y="3903442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15C0D6-A13E-4E1B-AB22-A6F3964D7A93}"/>
                </a:ext>
              </a:extLst>
            </p:cNvPr>
            <p:cNvSpPr/>
            <p:nvPr/>
          </p:nvSpPr>
          <p:spPr>
            <a:xfrm>
              <a:off x="7887167" y="1763486"/>
              <a:ext cx="361950" cy="3311751"/>
            </a:xfrm>
            <a:prstGeom prst="rect">
              <a:avLst/>
            </a:prstGeom>
            <a:solidFill>
              <a:srgbClr val="F3F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6231ED-9B7E-4E7B-9C3B-468F17DEB606}"/>
                </a:ext>
              </a:extLst>
            </p:cNvPr>
            <p:cNvSpPr/>
            <p:nvPr/>
          </p:nvSpPr>
          <p:spPr>
            <a:xfrm>
              <a:off x="7405688" y="1295401"/>
              <a:ext cx="865202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5A3C6AB-3BF7-4298-BAA7-6C5F24DC269A}"/>
              </a:ext>
            </a:extLst>
          </p:cNvPr>
          <p:cNvSpPr/>
          <p:nvPr/>
        </p:nvSpPr>
        <p:spPr>
          <a:xfrm>
            <a:off x="6961420" y="821871"/>
            <a:ext cx="2669111" cy="56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95F912-30E4-4AB9-A921-A3E5429B7C20}"/>
              </a:ext>
            </a:extLst>
          </p:cNvPr>
          <p:cNvSpPr/>
          <p:nvPr/>
        </p:nvSpPr>
        <p:spPr>
          <a:xfrm>
            <a:off x="9937235" y="821870"/>
            <a:ext cx="809829" cy="56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14C562-80D9-4A39-B208-F0CA5C53CD4E}"/>
              </a:ext>
            </a:extLst>
          </p:cNvPr>
          <p:cNvCxnSpPr/>
          <p:nvPr/>
        </p:nvCxnSpPr>
        <p:spPr>
          <a:xfrm flipH="1">
            <a:off x="6868892" y="6356065"/>
            <a:ext cx="3946071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-807115" y="710603"/>
            <a:ext cx="52245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Increase training</a:t>
            </a:r>
          </a:p>
          <a:p>
            <a:pPr algn="ctr"/>
            <a:r>
              <a:rPr lang="en-US" sz="3600" dirty="0"/>
              <a:t>Right?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DBD06-6D89-4816-AB06-DAE36E6C998A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F6E097-7DB4-4179-AEB1-D4FA4CFA4976}"/>
              </a:ext>
            </a:extLst>
          </p:cNvPr>
          <p:cNvGrpSpPr/>
          <p:nvPr/>
        </p:nvGrpSpPr>
        <p:grpSpPr>
          <a:xfrm>
            <a:off x="2796098" y="1451755"/>
            <a:ext cx="3067290" cy="4347666"/>
            <a:chOff x="-9157" y="2119178"/>
            <a:chExt cx="2584280" cy="366303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52D80B-D6D4-4F77-8FE6-33C8493CE868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2205097"/>
              <a:ext cx="0" cy="34939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713B9C-025D-4A93-BEA6-EF1847576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060" y="3210149"/>
              <a:ext cx="3663034" cy="14810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D8E36-4CFE-4193-A647-507421A1D7F3}"/>
                </a:ext>
              </a:extLst>
            </p:cNvPr>
            <p:cNvSpPr txBox="1"/>
            <p:nvPr/>
          </p:nvSpPr>
          <p:spPr>
            <a:xfrm>
              <a:off x="-9157" y="2462713"/>
              <a:ext cx="7682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Day 1</a:t>
              </a:r>
              <a:endParaRPr lang="he-I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F476C-12A4-472D-8827-D833B3E43435}"/>
                </a:ext>
              </a:extLst>
            </p:cNvPr>
            <p:cNvSpPr txBox="1"/>
            <p:nvPr/>
          </p:nvSpPr>
          <p:spPr>
            <a:xfrm>
              <a:off x="-9157" y="4122462"/>
              <a:ext cx="7682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Day 2</a:t>
              </a:r>
              <a:endParaRPr lang="he-IL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782C7D-0B50-46F2-8233-05B25F3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87" y="731798"/>
            <a:ext cx="5842818" cy="61047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1E938-2574-48C0-AB15-8B811BC972DA}"/>
              </a:ext>
            </a:extLst>
          </p:cNvPr>
          <p:cNvGrpSpPr/>
          <p:nvPr/>
        </p:nvGrpSpPr>
        <p:grpSpPr>
          <a:xfrm>
            <a:off x="52094" y="3945125"/>
            <a:ext cx="3228529" cy="2902046"/>
            <a:chOff x="8974355" y="2507944"/>
            <a:chExt cx="3228529" cy="2902046"/>
          </a:xfrm>
        </p:grpSpPr>
        <p:pic>
          <p:nvPicPr>
            <p:cNvPr id="11266" name="Picture 2" descr="Shocking Hearing Statistics You Should Know - Helping Me Hear">
              <a:extLst>
                <a:ext uri="{FF2B5EF4-FFF2-40B4-BE49-F238E27FC236}">
                  <a16:creationId xmlns:a16="http://schemas.microsoft.com/office/drawing/2014/main" id="{46133568-82D4-4B7C-B987-83EF572E79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"/>
            <a:stretch/>
          </p:blipFill>
          <p:spPr bwMode="auto">
            <a:xfrm>
              <a:off x="8974355" y="3314490"/>
              <a:ext cx="3228529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10216930-560F-4EAA-BC34-B82B93B7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38430" y="2507944"/>
              <a:ext cx="821283" cy="82128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0A552B77-D64A-43D1-9785-F02F30106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037191">
              <a:off x="9534366" y="3248462"/>
              <a:ext cx="501350" cy="501350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81B873EC-B0DA-4C5E-8FAC-379729AE0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35916">
              <a:off x="11184940" y="3192718"/>
              <a:ext cx="517608" cy="517608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0A19A47C-1CE3-43F6-9973-E185CD9A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567886">
              <a:off x="10038525" y="2927761"/>
              <a:ext cx="408347" cy="40834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F8BF431-2B53-46C7-9AD5-7694099164D0}"/>
              </a:ext>
            </a:extLst>
          </p:cNvPr>
          <p:cNvSpPr txBox="1"/>
          <p:nvPr/>
        </p:nvSpPr>
        <p:spPr>
          <a:xfrm>
            <a:off x="-807115" y="710026"/>
            <a:ext cx="52245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strike="sngStrike" dirty="0"/>
              <a:t>Increase training</a:t>
            </a:r>
          </a:p>
          <a:p>
            <a:pPr algn="ctr"/>
            <a:r>
              <a:rPr lang="en-US" sz="3600" strike="sngStrike" dirty="0"/>
              <a:t>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DF6C56-947E-4A35-910D-E5AFD3660FD5}"/>
              </a:ext>
            </a:extLst>
          </p:cNvPr>
          <p:cNvSpPr txBox="1"/>
          <p:nvPr/>
        </p:nvSpPr>
        <p:spPr>
          <a:xfrm>
            <a:off x="-807115" y="2477166"/>
            <a:ext cx="52245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WRONG!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A0D3F-CC46-42F8-82A6-9B987BBA04C2}"/>
              </a:ext>
            </a:extLst>
          </p:cNvPr>
          <p:cNvSpPr txBox="1"/>
          <p:nvPr/>
        </p:nvSpPr>
        <p:spPr>
          <a:xfrm>
            <a:off x="-807115" y="3114449"/>
            <a:ext cx="52245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“Over” 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4B36EE-28A7-4270-90F5-DAA65F458469}"/>
              </a:ext>
            </a:extLst>
          </p:cNvPr>
          <p:cNvGrpSpPr/>
          <p:nvPr/>
        </p:nvGrpSpPr>
        <p:grpSpPr>
          <a:xfrm>
            <a:off x="7124665" y="731798"/>
            <a:ext cx="4862951" cy="5610027"/>
            <a:chOff x="7148927" y="732623"/>
            <a:chExt cx="4862951" cy="56100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BE1BC2-4904-40E1-B0F0-B139CE491AD5}"/>
                </a:ext>
              </a:extLst>
            </p:cNvPr>
            <p:cNvSpPr/>
            <p:nvPr/>
          </p:nvSpPr>
          <p:spPr>
            <a:xfrm>
              <a:off x="7603640" y="4751671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0DA829-22B7-47C2-807D-FBF57ED2C0E3}"/>
                </a:ext>
              </a:extLst>
            </p:cNvPr>
            <p:cNvSpPr/>
            <p:nvPr/>
          </p:nvSpPr>
          <p:spPr>
            <a:xfrm>
              <a:off x="8605126" y="4631928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B8A7EC-79E9-436E-AC26-321F8BF47249}"/>
                </a:ext>
              </a:extLst>
            </p:cNvPr>
            <p:cNvSpPr/>
            <p:nvPr/>
          </p:nvSpPr>
          <p:spPr>
            <a:xfrm>
              <a:off x="9647552" y="4763149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3E0993-91E3-44F5-A417-9901AE7FF755}"/>
                </a:ext>
              </a:extLst>
            </p:cNvPr>
            <p:cNvSpPr/>
            <p:nvPr/>
          </p:nvSpPr>
          <p:spPr>
            <a:xfrm>
              <a:off x="10605495" y="4082143"/>
              <a:ext cx="448440" cy="212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A3E527-9665-4404-9469-CD04702E9AA0}"/>
                </a:ext>
              </a:extLst>
            </p:cNvPr>
            <p:cNvSpPr/>
            <p:nvPr/>
          </p:nvSpPr>
          <p:spPr>
            <a:xfrm>
              <a:off x="11563438" y="1088571"/>
              <a:ext cx="448440" cy="4155163"/>
            </a:xfrm>
            <a:prstGeom prst="rect">
              <a:avLst/>
            </a:prstGeom>
            <a:solidFill>
              <a:srgbClr val="F3F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A48FBA-D7B0-40D7-B515-7F9A5A358892}"/>
                </a:ext>
              </a:extLst>
            </p:cNvPr>
            <p:cNvSpPr/>
            <p:nvPr/>
          </p:nvSpPr>
          <p:spPr>
            <a:xfrm>
              <a:off x="7148927" y="4082143"/>
              <a:ext cx="903151" cy="241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00DDEB-C054-4BC0-B460-E2D858DE2AE9}"/>
                </a:ext>
              </a:extLst>
            </p:cNvPr>
            <p:cNvSpPr/>
            <p:nvPr/>
          </p:nvSpPr>
          <p:spPr>
            <a:xfrm>
              <a:off x="8153550" y="3726195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70EA04-9329-4A6D-8EF7-7F477E80715E}"/>
                </a:ext>
              </a:extLst>
            </p:cNvPr>
            <p:cNvSpPr/>
            <p:nvPr/>
          </p:nvSpPr>
          <p:spPr>
            <a:xfrm>
              <a:off x="9195976" y="3514559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14C25D-22BF-4352-A168-8480AA9B1921}"/>
                </a:ext>
              </a:extLst>
            </p:cNvPr>
            <p:cNvSpPr/>
            <p:nvPr/>
          </p:nvSpPr>
          <p:spPr>
            <a:xfrm>
              <a:off x="10146849" y="3904169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CDA9F3-14E8-42CE-A811-A28FE7964DEC}"/>
                </a:ext>
              </a:extLst>
            </p:cNvPr>
            <p:cNvSpPr/>
            <p:nvPr/>
          </p:nvSpPr>
          <p:spPr>
            <a:xfrm>
              <a:off x="11066209" y="732623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223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DBD06-6D89-4816-AB06-DAE36E6C998A}"/>
              </a:ext>
            </a:extLst>
          </p:cNvPr>
          <p:cNvSpPr txBox="1"/>
          <p:nvPr/>
        </p:nvSpPr>
        <p:spPr>
          <a:xfrm>
            <a:off x="4503761" y="6076572"/>
            <a:ext cx="31844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How do we quantify it?</a:t>
            </a:r>
            <a:endParaRPr lang="he-IL" sz="2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22E41-58B3-40C3-B0FA-5D0F07F23169}"/>
              </a:ext>
            </a:extLst>
          </p:cNvPr>
          <p:cNvGrpSpPr/>
          <p:nvPr/>
        </p:nvGrpSpPr>
        <p:grpSpPr>
          <a:xfrm>
            <a:off x="7267700" y="1600199"/>
            <a:ext cx="4368422" cy="3940629"/>
            <a:chOff x="4765808" y="2075543"/>
            <a:chExt cx="4368422" cy="39406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2DBB2E-E394-4E26-92DE-BD493BA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5808" y="2075543"/>
              <a:ext cx="4368422" cy="39406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7110C0-0E1F-4E51-BEF5-4DDA3509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979" y="4849584"/>
              <a:ext cx="1384738" cy="50354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9ABB4-C054-49E3-A30D-570AA7EA8673}"/>
              </a:ext>
            </a:extLst>
          </p:cNvPr>
          <p:cNvSpPr txBox="1"/>
          <p:nvPr/>
        </p:nvSpPr>
        <p:spPr>
          <a:xfrm>
            <a:off x="3018344" y="1089353"/>
            <a:ext cx="7731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Pilot 2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53B53-1421-447E-96B7-10F44037E8B2}"/>
              </a:ext>
            </a:extLst>
          </p:cNvPr>
          <p:cNvSpPr txBox="1"/>
          <p:nvPr/>
        </p:nvSpPr>
        <p:spPr>
          <a:xfrm>
            <a:off x="9279852" y="1089353"/>
            <a:ext cx="7731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Pilot 3</a:t>
            </a:r>
            <a:endParaRPr lang="he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DBBC5F-4E1A-4457-8FD2-82E20CEAD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7" t="6936" r="53118" b="52701"/>
          <a:stretch/>
        </p:blipFill>
        <p:spPr>
          <a:xfrm>
            <a:off x="1209995" y="1600199"/>
            <a:ext cx="4389804" cy="39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9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Trajectory 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84CD6-A29A-443C-BBB5-374817390AC2}"/>
              </a:ext>
            </a:extLst>
          </p:cNvPr>
          <p:cNvSpPr txBox="1"/>
          <p:nvPr/>
        </p:nvSpPr>
        <p:spPr>
          <a:xfrm>
            <a:off x="277091" y="646331"/>
            <a:ext cx="1163782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 in missing data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pass filter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trajectories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movement onset and offset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</a:t>
            </a:r>
          </a:p>
        </p:txBody>
      </p:sp>
      <p:pic>
        <p:nvPicPr>
          <p:cNvPr id="8196" name="Picture 4" descr="Google+ | Funny animals, Cute animals, Funny animal pictures">
            <a:extLst>
              <a:ext uri="{FF2B5EF4-FFF2-40B4-BE49-F238E27FC236}">
                <a16:creationId xmlns:a16="http://schemas.microsoft.com/office/drawing/2014/main" id="{0EA9ED33-D3A7-44BF-B99B-156E782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54" y="3051155"/>
            <a:ext cx="4511629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Quantifying The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3ED35-EB67-42A3-BCE0-B2B1F77B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92" y="2215276"/>
            <a:ext cx="3679282" cy="340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706F-389D-4877-9AD6-3C7EDE1C2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2237"/>
            <a:ext cx="3825968" cy="3492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22CEC-DAA7-420D-B7F3-6384BFF45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67" y="2205713"/>
            <a:ext cx="4046884" cy="3530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AE8B2-7D7F-477A-915E-9A56A99C74DC}"/>
              </a:ext>
            </a:extLst>
          </p:cNvPr>
          <p:cNvSpPr txBox="1"/>
          <p:nvPr/>
        </p:nvSpPr>
        <p:spPr>
          <a:xfrm>
            <a:off x="1548190" y="1679066"/>
            <a:ext cx="106051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X Coordinate</a:t>
            </a:r>
            <a:r>
              <a:rPr lang="en-US" sz="2400" dirty="0"/>
              <a:t>                                       </a:t>
            </a:r>
            <a:r>
              <a:rPr lang="en-US" sz="2400" u="sng" dirty="0"/>
              <a:t>MAD</a:t>
            </a:r>
            <a:r>
              <a:rPr lang="en-US" sz="2400" dirty="0"/>
              <a:t>                                              </a:t>
            </a:r>
            <a:r>
              <a:rPr lang="en-US" sz="2400" u="sng" dirty="0"/>
              <a:t>Reach Area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29544C-A262-418E-B90D-BA2C58EF9D67}"/>
              </a:ext>
            </a:extLst>
          </p:cNvPr>
          <p:cNvSpPr/>
          <p:nvPr/>
        </p:nvSpPr>
        <p:spPr>
          <a:xfrm>
            <a:off x="0" y="1569963"/>
            <a:ext cx="7966364" cy="43663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5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9D740-C4EA-42AA-B9B8-63A16E34D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7" t="6936" r="53118" b="52701"/>
          <a:stretch/>
        </p:blipFill>
        <p:spPr>
          <a:xfrm>
            <a:off x="188354" y="1991710"/>
            <a:ext cx="5158976" cy="46822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991C7D2-7B5E-4AE4-9933-5B6C99262660}"/>
              </a:ext>
            </a:extLst>
          </p:cNvPr>
          <p:cNvSpPr/>
          <p:nvPr/>
        </p:nvSpPr>
        <p:spPr>
          <a:xfrm>
            <a:off x="1211036" y="2051957"/>
            <a:ext cx="3744685" cy="3080657"/>
          </a:xfrm>
          <a:custGeom>
            <a:avLst/>
            <a:gdLst>
              <a:gd name="connsiteX0" fmla="*/ 3744685 w 3744685"/>
              <a:gd name="connsiteY0" fmla="*/ 0 h 3080657"/>
              <a:gd name="connsiteX1" fmla="*/ 0 w 3744685"/>
              <a:gd name="connsiteY1" fmla="*/ 13607 h 3080657"/>
              <a:gd name="connsiteX2" fmla="*/ 10885 w 3744685"/>
              <a:gd name="connsiteY2" fmla="*/ 46264 h 3080657"/>
              <a:gd name="connsiteX3" fmla="*/ 21771 w 3744685"/>
              <a:gd name="connsiteY3" fmla="*/ 62593 h 3080657"/>
              <a:gd name="connsiteX4" fmla="*/ 29935 w 3744685"/>
              <a:gd name="connsiteY4" fmla="*/ 76200 h 3080657"/>
              <a:gd name="connsiteX5" fmla="*/ 32657 w 3744685"/>
              <a:gd name="connsiteY5" fmla="*/ 84364 h 3080657"/>
              <a:gd name="connsiteX6" fmla="*/ 38100 w 3744685"/>
              <a:gd name="connsiteY6" fmla="*/ 97972 h 3080657"/>
              <a:gd name="connsiteX7" fmla="*/ 46264 w 3744685"/>
              <a:gd name="connsiteY7" fmla="*/ 127907 h 3080657"/>
              <a:gd name="connsiteX8" fmla="*/ 48985 w 3744685"/>
              <a:gd name="connsiteY8" fmla="*/ 138793 h 3080657"/>
              <a:gd name="connsiteX9" fmla="*/ 54428 w 3744685"/>
              <a:gd name="connsiteY9" fmla="*/ 146957 h 3080657"/>
              <a:gd name="connsiteX10" fmla="*/ 59871 w 3744685"/>
              <a:gd name="connsiteY10" fmla="*/ 163286 h 3080657"/>
              <a:gd name="connsiteX11" fmla="*/ 65314 w 3744685"/>
              <a:gd name="connsiteY11" fmla="*/ 176893 h 3080657"/>
              <a:gd name="connsiteX12" fmla="*/ 73478 w 3744685"/>
              <a:gd name="connsiteY12" fmla="*/ 193222 h 3080657"/>
              <a:gd name="connsiteX13" fmla="*/ 81643 w 3744685"/>
              <a:gd name="connsiteY13" fmla="*/ 217714 h 3080657"/>
              <a:gd name="connsiteX14" fmla="*/ 87085 w 3744685"/>
              <a:gd name="connsiteY14" fmla="*/ 231322 h 3080657"/>
              <a:gd name="connsiteX15" fmla="*/ 92528 w 3744685"/>
              <a:gd name="connsiteY15" fmla="*/ 242207 h 3080657"/>
              <a:gd name="connsiteX16" fmla="*/ 95250 w 3744685"/>
              <a:gd name="connsiteY16" fmla="*/ 253093 h 3080657"/>
              <a:gd name="connsiteX17" fmla="*/ 103414 w 3744685"/>
              <a:gd name="connsiteY17" fmla="*/ 266700 h 3080657"/>
              <a:gd name="connsiteX18" fmla="*/ 108857 w 3744685"/>
              <a:gd name="connsiteY18" fmla="*/ 277586 h 3080657"/>
              <a:gd name="connsiteX19" fmla="*/ 111578 w 3744685"/>
              <a:gd name="connsiteY19" fmla="*/ 285750 h 3080657"/>
              <a:gd name="connsiteX20" fmla="*/ 117021 w 3744685"/>
              <a:gd name="connsiteY20" fmla="*/ 293914 h 3080657"/>
              <a:gd name="connsiteX21" fmla="*/ 125185 w 3744685"/>
              <a:gd name="connsiteY21" fmla="*/ 307522 h 3080657"/>
              <a:gd name="connsiteX22" fmla="*/ 146957 w 3744685"/>
              <a:gd name="connsiteY22" fmla="*/ 334736 h 3080657"/>
              <a:gd name="connsiteX23" fmla="*/ 160564 w 3744685"/>
              <a:gd name="connsiteY23" fmla="*/ 353786 h 3080657"/>
              <a:gd name="connsiteX24" fmla="*/ 168728 w 3744685"/>
              <a:gd name="connsiteY24" fmla="*/ 359229 h 3080657"/>
              <a:gd name="connsiteX25" fmla="*/ 174171 w 3744685"/>
              <a:gd name="connsiteY25" fmla="*/ 367393 h 3080657"/>
              <a:gd name="connsiteX26" fmla="*/ 204107 w 3744685"/>
              <a:gd name="connsiteY26" fmla="*/ 389164 h 3080657"/>
              <a:gd name="connsiteX27" fmla="*/ 225878 w 3744685"/>
              <a:gd name="connsiteY27" fmla="*/ 405493 h 3080657"/>
              <a:gd name="connsiteX28" fmla="*/ 242207 w 3744685"/>
              <a:gd name="connsiteY28" fmla="*/ 416379 h 3080657"/>
              <a:gd name="connsiteX29" fmla="*/ 277585 w 3744685"/>
              <a:gd name="connsiteY29" fmla="*/ 446314 h 3080657"/>
              <a:gd name="connsiteX30" fmla="*/ 304800 w 3744685"/>
              <a:gd name="connsiteY30" fmla="*/ 465364 h 3080657"/>
              <a:gd name="connsiteX31" fmla="*/ 321128 w 3744685"/>
              <a:gd name="connsiteY31" fmla="*/ 481693 h 3080657"/>
              <a:gd name="connsiteX32" fmla="*/ 356507 w 3744685"/>
              <a:gd name="connsiteY32" fmla="*/ 506186 h 3080657"/>
              <a:gd name="connsiteX33" fmla="*/ 378278 w 3744685"/>
              <a:gd name="connsiteY33" fmla="*/ 530679 h 3080657"/>
              <a:gd name="connsiteX34" fmla="*/ 389164 w 3744685"/>
              <a:gd name="connsiteY34" fmla="*/ 536122 h 3080657"/>
              <a:gd name="connsiteX35" fmla="*/ 397328 w 3744685"/>
              <a:gd name="connsiteY35" fmla="*/ 544286 h 3080657"/>
              <a:gd name="connsiteX36" fmla="*/ 413657 w 3744685"/>
              <a:gd name="connsiteY36" fmla="*/ 557893 h 3080657"/>
              <a:gd name="connsiteX37" fmla="*/ 424543 w 3744685"/>
              <a:gd name="connsiteY37" fmla="*/ 568779 h 3080657"/>
              <a:gd name="connsiteX38" fmla="*/ 449035 w 3744685"/>
              <a:gd name="connsiteY38" fmla="*/ 587829 h 3080657"/>
              <a:gd name="connsiteX39" fmla="*/ 462643 w 3744685"/>
              <a:gd name="connsiteY39" fmla="*/ 601436 h 3080657"/>
              <a:gd name="connsiteX40" fmla="*/ 470807 w 3744685"/>
              <a:gd name="connsiteY40" fmla="*/ 606879 h 3080657"/>
              <a:gd name="connsiteX41" fmla="*/ 481693 w 3744685"/>
              <a:gd name="connsiteY41" fmla="*/ 615043 h 3080657"/>
              <a:gd name="connsiteX42" fmla="*/ 489857 w 3744685"/>
              <a:gd name="connsiteY42" fmla="*/ 623207 h 3080657"/>
              <a:gd name="connsiteX43" fmla="*/ 503464 w 3744685"/>
              <a:gd name="connsiteY43" fmla="*/ 631372 h 3080657"/>
              <a:gd name="connsiteX44" fmla="*/ 511628 w 3744685"/>
              <a:gd name="connsiteY44" fmla="*/ 639536 h 3080657"/>
              <a:gd name="connsiteX45" fmla="*/ 522514 w 3744685"/>
              <a:gd name="connsiteY45" fmla="*/ 647700 h 3080657"/>
              <a:gd name="connsiteX46" fmla="*/ 552450 w 3744685"/>
              <a:gd name="connsiteY46" fmla="*/ 666750 h 3080657"/>
              <a:gd name="connsiteX47" fmla="*/ 563335 w 3744685"/>
              <a:gd name="connsiteY47" fmla="*/ 677636 h 3080657"/>
              <a:gd name="connsiteX48" fmla="*/ 579664 w 3744685"/>
              <a:gd name="connsiteY48" fmla="*/ 691243 h 3080657"/>
              <a:gd name="connsiteX49" fmla="*/ 590550 w 3744685"/>
              <a:gd name="connsiteY49" fmla="*/ 699407 h 3080657"/>
              <a:gd name="connsiteX50" fmla="*/ 609600 w 3744685"/>
              <a:gd name="connsiteY50" fmla="*/ 718457 h 3080657"/>
              <a:gd name="connsiteX51" fmla="*/ 620485 w 3744685"/>
              <a:gd name="connsiteY51" fmla="*/ 729343 h 3080657"/>
              <a:gd name="connsiteX52" fmla="*/ 636814 w 3744685"/>
              <a:gd name="connsiteY52" fmla="*/ 742950 h 3080657"/>
              <a:gd name="connsiteX53" fmla="*/ 658585 w 3744685"/>
              <a:gd name="connsiteY53" fmla="*/ 762000 h 3080657"/>
              <a:gd name="connsiteX54" fmla="*/ 683078 w 3744685"/>
              <a:gd name="connsiteY54" fmla="*/ 775607 h 3080657"/>
              <a:gd name="connsiteX55" fmla="*/ 704850 w 3744685"/>
              <a:gd name="connsiteY55" fmla="*/ 791936 h 3080657"/>
              <a:gd name="connsiteX56" fmla="*/ 718457 w 3744685"/>
              <a:gd name="connsiteY56" fmla="*/ 797379 h 3080657"/>
              <a:gd name="connsiteX57" fmla="*/ 732064 w 3744685"/>
              <a:gd name="connsiteY57" fmla="*/ 805543 h 3080657"/>
              <a:gd name="connsiteX58" fmla="*/ 740228 w 3744685"/>
              <a:gd name="connsiteY58" fmla="*/ 808264 h 3080657"/>
              <a:gd name="connsiteX59" fmla="*/ 764721 w 3744685"/>
              <a:gd name="connsiteY59" fmla="*/ 821872 h 3080657"/>
              <a:gd name="connsiteX60" fmla="*/ 772885 w 3744685"/>
              <a:gd name="connsiteY60" fmla="*/ 827314 h 3080657"/>
              <a:gd name="connsiteX61" fmla="*/ 781050 w 3744685"/>
              <a:gd name="connsiteY61" fmla="*/ 835479 h 3080657"/>
              <a:gd name="connsiteX62" fmla="*/ 791935 w 3744685"/>
              <a:gd name="connsiteY62" fmla="*/ 843643 h 3080657"/>
              <a:gd name="connsiteX63" fmla="*/ 800100 w 3744685"/>
              <a:gd name="connsiteY63" fmla="*/ 849086 h 3080657"/>
              <a:gd name="connsiteX64" fmla="*/ 819150 w 3744685"/>
              <a:gd name="connsiteY64" fmla="*/ 868136 h 3080657"/>
              <a:gd name="connsiteX65" fmla="*/ 832757 w 3744685"/>
              <a:gd name="connsiteY65" fmla="*/ 881743 h 3080657"/>
              <a:gd name="connsiteX66" fmla="*/ 840921 w 3744685"/>
              <a:gd name="connsiteY66" fmla="*/ 887186 h 3080657"/>
              <a:gd name="connsiteX67" fmla="*/ 857250 w 3744685"/>
              <a:gd name="connsiteY67" fmla="*/ 903514 h 3080657"/>
              <a:gd name="connsiteX68" fmla="*/ 868135 w 3744685"/>
              <a:gd name="connsiteY68" fmla="*/ 914400 h 3080657"/>
              <a:gd name="connsiteX69" fmla="*/ 876300 w 3744685"/>
              <a:gd name="connsiteY69" fmla="*/ 919843 h 3080657"/>
              <a:gd name="connsiteX70" fmla="*/ 881743 w 3744685"/>
              <a:gd name="connsiteY70" fmla="*/ 928007 h 3080657"/>
              <a:gd name="connsiteX71" fmla="*/ 889907 w 3744685"/>
              <a:gd name="connsiteY71" fmla="*/ 933450 h 3080657"/>
              <a:gd name="connsiteX72" fmla="*/ 900793 w 3744685"/>
              <a:gd name="connsiteY72" fmla="*/ 941614 h 3080657"/>
              <a:gd name="connsiteX73" fmla="*/ 908957 w 3744685"/>
              <a:gd name="connsiteY73" fmla="*/ 949779 h 3080657"/>
              <a:gd name="connsiteX74" fmla="*/ 919843 w 3744685"/>
              <a:gd name="connsiteY74" fmla="*/ 955222 h 3080657"/>
              <a:gd name="connsiteX75" fmla="*/ 928007 w 3744685"/>
              <a:gd name="connsiteY75" fmla="*/ 963386 h 3080657"/>
              <a:gd name="connsiteX76" fmla="*/ 944335 w 3744685"/>
              <a:gd name="connsiteY76" fmla="*/ 974272 h 3080657"/>
              <a:gd name="connsiteX77" fmla="*/ 966107 w 3744685"/>
              <a:gd name="connsiteY77" fmla="*/ 996043 h 3080657"/>
              <a:gd name="connsiteX78" fmla="*/ 971550 w 3744685"/>
              <a:gd name="connsiteY78" fmla="*/ 1004207 h 3080657"/>
              <a:gd name="connsiteX79" fmla="*/ 979714 w 3744685"/>
              <a:gd name="connsiteY79" fmla="*/ 1009650 h 3080657"/>
              <a:gd name="connsiteX80" fmla="*/ 987878 w 3744685"/>
              <a:gd name="connsiteY80" fmla="*/ 1020536 h 3080657"/>
              <a:gd name="connsiteX81" fmla="*/ 996043 w 3744685"/>
              <a:gd name="connsiteY81" fmla="*/ 1028700 h 3080657"/>
              <a:gd name="connsiteX82" fmla="*/ 1017814 w 3744685"/>
              <a:gd name="connsiteY82" fmla="*/ 1050472 h 3080657"/>
              <a:gd name="connsiteX83" fmla="*/ 1031421 w 3744685"/>
              <a:gd name="connsiteY83" fmla="*/ 1064079 h 3080657"/>
              <a:gd name="connsiteX84" fmla="*/ 1036864 w 3744685"/>
              <a:gd name="connsiteY84" fmla="*/ 1072243 h 3080657"/>
              <a:gd name="connsiteX85" fmla="*/ 1050471 w 3744685"/>
              <a:gd name="connsiteY85" fmla="*/ 1085850 h 3080657"/>
              <a:gd name="connsiteX86" fmla="*/ 1061357 w 3744685"/>
              <a:gd name="connsiteY86" fmla="*/ 1102179 h 3080657"/>
              <a:gd name="connsiteX87" fmla="*/ 1064078 w 3744685"/>
              <a:gd name="connsiteY87" fmla="*/ 1110343 h 3080657"/>
              <a:gd name="connsiteX88" fmla="*/ 1072243 w 3744685"/>
              <a:gd name="connsiteY88" fmla="*/ 1118507 h 3080657"/>
              <a:gd name="connsiteX89" fmla="*/ 1085850 w 3744685"/>
              <a:gd name="connsiteY89" fmla="*/ 1140279 h 3080657"/>
              <a:gd name="connsiteX90" fmla="*/ 1094014 w 3744685"/>
              <a:gd name="connsiteY90" fmla="*/ 1145722 h 3080657"/>
              <a:gd name="connsiteX91" fmla="*/ 1115785 w 3744685"/>
              <a:gd name="connsiteY91" fmla="*/ 1170214 h 3080657"/>
              <a:gd name="connsiteX92" fmla="*/ 1121228 w 3744685"/>
              <a:gd name="connsiteY92" fmla="*/ 1178379 h 3080657"/>
              <a:gd name="connsiteX93" fmla="*/ 1132114 w 3744685"/>
              <a:gd name="connsiteY93" fmla="*/ 1191986 h 3080657"/>
              <a:gd name="connsiteX94" fmla="*/ 1137557 w 3744685"/>
              <a:gd name="connsiteY94" fmla="*/ 1200150 h 3080657"/>
              <a:gd name="connsiteX95" fmla="*/ 1156607 w 3744685"/>
              <a:gd name="connsiteY95" fmla="*/ 1224643 h 3080657"/>
              <a:gd name="connsiteX96" fmla="*/ 1167493 w 3744685"/>
              <a:gd name="connsiteY96" fmla="*/ 1240972 h 3080657"/>
              <a:gd name="connsiteX97" fmla="*/ 1183821 w 3744685"/>
              <a:gd name="connsiteY97" fmla="*/ 1262743 h 3080657"/>
              <a:gd name="connsiteX98" fmla="*/ 1191985 w 3744685"/>
              <a:gd name="connsiteY98" fmla="*/ 1268186 h 3080657"/>
              <a:gd name="connsiteX99" fmla="*/ 1208314 w 3744685"/>
              <a:gd name="connsiteY99" fmla="*/ 1289957 h 3080657"/>
              <a:gd name="connsiteX100" fmla="*/ 1213757 w 3744685"/>
              <a:gd name="connsiteY100" fmla="*/ 1298122 h 3080657"/>
              <a:gd name="connsiteX101" fmla="*/ 1221921 w 3744685"/>
              <a:gd name="connsiteY101" fmla="*/ 1306286 h 3080657"/>
              <a:gd name="connsiteX102" fmla="*/ 1230085 w 3744685"/>
              <a:gd name="connsiteY102" fmla="*/ 1319893 h 3080657"/>
              <a:gd name="connsiteX103" fmla="*/ 1235528 w 3744685"/>
              <a:gd name="connsiteY103" fmla="*/ 1328057 h 3080657"/>
              <a:gd name="connsiteX104" fmla="*/ 1240971 w 3744685"/>
              <a:gd name="connsiteY104" fmla="*/ 1338943 h 3080657"/>
              <a:gd name="connsiteX105" fmla="*/ 1246414 w 3744685"/>
              <a:gd name="connsiteY105" fmla="*/ 1347107 h 3080657"/>
              <a:gd name="connsiteX106" fmla="*/ 1251857 w 3744685"/>
              <a:gd name="connsiteY106" fmla="*/ 1357993 h 3080657"/>
              <a:gd name="connsiteX107" fmla="*/ 1268185 w 3744685"/>
              <a:gd name="connsiteY107" fmla="*/ 1379764 h 3080657"/>
              <a:gd name="connsiteX108" fmla="*/ 1270907 w 3744685"/>
              <a:gd name="connsiteY108" fmla="*/ 1387929 h 3080657"/>
              <a:gd name="connsiteX109" fmla="*/ 1279071 w 3744685"/>
              <a:gd name="connsiteY109" fmla="*/ 1396093 h 3080657"/>
              <a:gd name="connsiteX110" fmla="*/ 1284514 w 3744685"/>
              <a:gd name="connsiteY110" fmla="*/ 1404257 h 3080657"/>
              <a:gd name="connsiteX111" fmla="*/ 1303564 w 3744685"/>
              <a:gd name="connsiteY111" fmla="*/ 1431472 h 3080657"/>
              <a:gd name="connsiteX112" fmla="*/ 1314450 w 3744685"/>
              <a:gd name="connsiteY112" fmla="*/ 1447800 h 3080657"/>
              <a:gd name="connsiteX113" fmla="*/ 1319893 w 3744685"/>
              <a:gd name="connsiteY113" fmla="*/ 1455964 h 3080657"/>
              <a:gd name="connsiteX114" fmla="*/ 1325335 w 3744685"/>
              <a:gd name="connsiteY114" fmla="*/ 1469572 h 3080657"/>
              <a:gd name="connsiteX115" fmla="*/ 1330778 w 3744685"/>
              <a:gd name="connsiteY115" fmla="*/ 1488622 h 3080657"/>
              <a:gd name="connsiteX116" fmla="*/ 1336221 w 3744685"/>
              <a:gd name="connsiteY116" fmla="*/ 1496786 h 3080657"/>
              <a:gd name="connsiteX117" fmla="*/ 1341664 w 3744685"/>
              <a:gd name="connsiteY117" fmla="*/ 1515836 h 3080657"/>
              <a:gd name="connsiteX118" fmla="*/ 1347107 w 3744685"/>
              <a:gd name="connsiteY118" fmla="*/ 1526722 h 3080657"/>
              <a:gd name="connsiteX119" fmla="*/ 1349828 w 3744685"/>
              <a:gd name="connsiteY119" fmla="*/ 1534886 h 3080657"/>
              <a:gd name="connsiteX120" fmla="*/ 1360714 w 3744685"/>
              <a:gd name="connsiteY120" fmla="*/ 1556657 h 3080657"/>
              <a:gd name="connsiteX121" fmla="*/ 1371600 w 3744685"/>
              <a:gd name="connsiteY121" fmla="*/ 1581150 h 3080657"/>
              <a:gd name="connsiteX122" fmla="*/ 1374321 w 3744685"/>
              <a:gd name="connsiteY122" fmla="*/ 1589314 h 3080657"/>
              <a:gd name="connsiteX123" fmla="*/ 1377043 w 3744685"/>
              <a:gd name="connsiteY123" fmla="*/ 1600200 h 3080657"/>
              <a:gd name="connsiteX124" fmla="*/ 1382485 w 3744685"/>
              <a:gd name="connsiteY124" fmla="*/ 1608364 h 3080657"/>
              <a:gd name="connsiteX125" fmla="*/ 1390650 w 3744685"/>
              <a:gd name="connsiteY125" fmla="*/ 1627414 h 3080657"/>
              <a:gd name="connsiteX126" fmla="*/ 1398814 w 3744685"/>
              <a:gd name="connsiteY126" fmla="*/ 1643743 h 3080657"/>
              <a:gd name="connsiteX127" fmla="*/ 1401535 w 3744685"/>
              <a:gd name="connsiteY127" fmla="*/ 1654629 h 3080657"/>
              <a:gd name="connsiteX128" fmla="*/ 1409700 w 3744685"/>
              <a:gd name="connsiteY128" fmla="*/ 1673679 h 3080657"/>
              <a:gd name="connsiteX129" fmla="*/ 1412421 w 3744685"/>
              <a:gd name="connsiteY129" fmla="*/ 1684564 h 3080657"/>
              <a:gd name="connsiteX130" fmla="*/ 1417864 w 3744685"/>
              <a:gd name="connsiteY130" fmla="*/ 1703614 h 3080657"/>
              <a:gd name="connsiteX131" fmla="*/ 1420585 w 3744685"/>
              <a:gd name="connsiteY131" fmla="*/ 1717222 h 3080657"/>
              <a:gd name="connsiteX132" fmla="*/ 1423307 w 3744685"/>
              <a:gd name="connsiteY132" fmla="*/ 1725386 h 3080657"/>
              <a:gd name="connsiteX133" fmla="*/ 1436914 w 3744685"/>
              <a:gd name="connsiteY133" fmla="*/ 1730829 h 3080657"/>
              <a:gd name="connsiteX134" fmla="*/ 1423307 w 3744685"/>
              <a:gd name="connsiteY134" fmla="*/ 1730829 h 3080657"/>
              <a:gd name="connsiteX135" fmla="*/ 1431471 w 3744685"/>
              <a:gd name="connsiteY135" fmla="*/ 1730829 h 3080657"/>
              <a:gd name="connsiteX136" fmla="*/ 1445078 w 3744685"/>
              <a:gd name="connsiteY136" fmla="*/ 1752600 h 3080657"/>
              <a:gd name="connsiteX137" fmla="*/ 1458685 w 3744685"/>
              <a:gd name="connsiteY137" fmla="*/ 1790700 h 3080657"/>
              <a:gd name="connsiteX138" fmla="*/ 1461407 w 3744685"/>
              <a:gd name="connsiteY138" fmla="*/ 1804307 h 3080657"/>
              <a:gd name="connsiteX139" fmla="*/ 1466850 w 3744685"/>
              <a:gd name="connsiteY139" fmla="*/ 1820636 h 3080657"/>
              <a:gd name="connsiteX140" fmla="*/ 1469571 w 3744685"/>
              <a:gd name="connsiteY140" fmla="*/ 1828800 h 3080657"/>
              <a:gd name="connsiteX141" fmla="*/ 1477735 w 3744685"/>
              <a:gd name="connsiteY141" fmla="*/ 1856014 h 3080657"/>
              <a:gd name="connsiteX142" fmla="*/ 1483178 w 3744685"/>
              <a:gd name="connsiteY142" fmla="*/ 1875064 h 3080657"/>
              <a:gd name="connsiteX143" fmla="*/ 1488621 w 3744685"/>
              <a:gd name="connsiteY143" fmla="*/ 1921329 h 3080657"/>
              <a:gd name="connsiteX144" fmla="*/ 1491343 w 3744685"/>
              <a:gd name="connsiteY144" fmla="*/ 1929493 h 3080657"/>
              <a:gd name="connsiteX145" fmla="*/ 1494064 w 3744685"/>
              <a:gd name="connsiteY145" fmla="*/ 1943100 h 3080657"/>
              <a:gd name="connsiteX146" fmla="*/ 1496785 w 3744685"/>
              <a:gd name="connsiteY146" fmla="*/ 1973036 h 3080657"/>
              <a:gd name="connsiteX147" fmla="*/ 1499507 w 3744685"/>
              <a:gd name="connsiteY147" fmla="*/ 1983922 h 3080657"/>
              <a:gd name="connsiteX148" fmla="*/ 1502228 w 3744685"/>
              <a:gd name="connsiteY148" fmla="*/ 2005693 h 3080657"/>
              <a:gd name="connsiteX149" fmla="*/ 1504950 w 3744685"/>
              <a:gd name="connsiteY149" fmla="*/ 2049236 h 3080657"/>
              <a:gd name="connsiteX150" fmla="*/ 1513114 w 3744685"/>
              <a:gd name="connsiteY150" fmla="*/ 2079172 h 3080657"/>
              <a:gd name="connsiteX151" fmla="*/ 1521278 w 3744685"/>
              <a:gd name="connsiteY151" fmla="*/ 2119993 h 3080657"/>
              <a:gd name="connsiteX152" fmla="*/ 1524000 w 3744685"/>
              <a:gd name="connsiteY152" fmla="*/ 2128157 h 3080657"/>
              <a:gd name="connsiteX153" fmla="*/ 1526721 w 3744685"/>
              <a:gd name="connsiteY153" fmla="*/ 2139043 h 3080657"/>
              <a:gd name="connsiteX154" fmla="*/ 1529443 w 3744685"/>
              <a:gd name="connsiteY154" fmla="*/ 2152650 h 3080657"/>
              <a:gd name="connsiteX155" fmla="*/ 1534885 w 3744685"/>
              <a:gd name="connsiteY155" fmla="*/ 2168979 h 3080657"/>
              <a:gd name="connsiteX156" fmla="*/ 1537607 w 3744685"/>
              <a:gd name="connsiteY156" fmla="*/ 2185307 h 3080657"/>
              <a:gd name="connsiteX157" fmla="*/ 1540328 w 3744685"/>
              <a:gd name="connsiteY157" fmla="*/ 2198914 h 3080657"/>
              <a:gd name="connsiteX158" fmla="*/ 1543050 w 3744685"/>
              <a:gd name="connsiteY158" fmla="*/ 2217964 h 3080657"/>
              <a:gd name="connsiteX159" fmla="*/ 1545771 w 3744685"/>
              <a:gd name="connsiteY159" fmla="*/ 2231572 h 3080657"/>
              <a:gd name="connsiteX160" fmla="*/ 1551214 w 3744685"/>
              <a:gd name="connsiteY160" fmla="*/ 2266950 h 3080657"/>
              <a:gd name="connsiteX161" fmla="*/ 1553935 w 3744685"/>
              <a:gd name="connsiteY161" fmla="*/ 2315936 h 3080657"/>
              <a:gd name="connsiteX162" fmla="*/ 1559378 w 3744685"/>
              <a:gd name="connsiteY162" fmla="*/ 2348593 h 3080657"/>
              <a:gd name="connsiteX163" fmla="*/ 1562100 w 3744685"/>
              <a:gd name="connsiteY163" fmla="*/ 2367643 h 3080657"/>
              <a:gd name="connsiteX164" fmla="*/ 1564821 w 3744685"/>
              <a:gd name="connsiteY164" fmla="*/ 2383972 h 3080657"/>
              <a:gd name="connsiteX165" fmla="*/ 1567543 w 3744685"/>
              <a:gd name="connsiteY165" fmla="*/ 2403022 h 3080657"/>
              <a:gd name="connsiteX166" fmla="*/ 1570264 w 3744685"/>
              <a:gd name="connsiteY166" fmla="*/ 2416629 h 3080657"/>
              <a:gd name="connsiteX167" fmla="*/ 1572985 w 3744685"/>
              <a:gd name="connsiteY167" fmla="*/ 2438400 h 3080657"/>
              <a:gd name="connsiteX168" fmla="*/ 1578428 w 3744685"/>
              <a:gd name="connsiteY168" fmla="*/ 2490107 h 3080657"/>
              <a:gd name="connsiteX169" fmla="*/ 1583871 w 3744685"/>
              <a:gd name="connsiteY169" fmla="*/ 2509157 h 3080657"/>
              <a:gd name="connsiteX170" fmla="*/ 1586593 w 3744685"/>
              <a:gd name="connsiteY170" fmla="*/ 2536372 h 3080657"/>
              <a:gd name="connsiteX171" fmla="*/ 1589314 w 3744685"/>
              <a:gd name="connsiteY171" fmla="*/ 2577193 h 3080657"/>
              <a:gd name="connsiteX172" fmla="*/ 1592035 w 3744685"/>
              <a:gd name="connsiteY172" fmla="*/ 2596243 h 3080657"/>
              <a:gd name="connsiteX173" fmla="*/ 1597478 w 3744685"/>
              <a:gd name="connsiteY173" fmla="*/ 2642507 h 3080657"/>
              <a:gd name="connsiteX174" fmla="*/ 1600200 w 3744685"/>
              <a:gd name="connsiteY174" fmla="*/ 2658836 h 3080657"/>
              <a:gd name="connsiteX175" fmla="*/ 1605643 w 3744685"/>
              <a:gd name="connsiteY175" fmla="*/ 2672443 h 3080657"/>
              <a:gd name="connsiteX176" fmla="*/ 1613807 w 3744685"/>
              <a:gd name="connsiteY176" fmla="*/ 2707822 h 3080657"/>
              <a:gd name="connsiteX177" fmla="*/ 1619250 w 3744685"/>
              <a:gd name="connsiteY177" fmla="*/ 2732314 h 3080657"/>
              <a:gd name="connsiteX178" fmla="*/ 1619250 w 3744685"/>
              <a:gd name="connsiteY178" fmla="*/ 2737757 h 3080657"/>
              <a:gd name="connsiteX179" fmla="*/ 1722664 w 3744685"/>
              <a:gd name="connsiteY179" fmla="*/ 3080657 h 3080657"/>
              <a:gd name="connsiteX180" fmla="*/ 1850571 w 3744685"/>
              <a:gd name="connsiteY180" fmla="*/ 2332264 h 3080657"/>
              <a:gd name="connsiteX181" fmla="*/ 1983921 w 3744685"/>
              <a:gd name="connsiteY181" fmla="*/ 1847850 h 3080657"/>
              <a:gd name="connsiteX182" fmla="*/ 2340428 w 3744685"/>
              <a:gd name="connsiteY182" fmla="*/ 1219200 h 3080657"/>
              <a:gd name="connsiteX183" fmla="*/ 2778578 w 3744685"/>
              <a:gd name="connsiteY183" fmla="*/ 710293 h 3080657"/>
              <a:gd name="connsiteX184" fmla="*/ 3331028 w 3744685"/>
              <a:gd name="connsiteY184" fmla="*/ 288472 h 3080657"/>
              <a:gd name="connsiteX185" fmla="*/ 3725635 w 3744685"/>
              <a:gd name="connsiteY185" fmla="*/ 51707 h 3080657"/>
              <a:gd name="connsiteX186" fmla="*/ 3744685 w 3744685"/>
              <a:gd name="connsiteY186" fmla="*/ 0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3744685" h="3080657">
                <a:moveTo>
                  <a:pt x="3744685" y="0"/>
                </a:moveTo>
                <a:lnTo>
                  <a:pt x="0" y="13607"/>
                </a:lnTo>
                <a:cubicBezTo>
                  <a:pt x="3628" y="24493"/>
                  <a:pt x="6225" y="35778"/>
                  <a:pt x="10885" y="46264"/>
                </a:cubicBezTo>
                <a:cubicBezTo>
                  <a:pt x="13542" y="52242"/>
                  <a:pt x="18405" y="56984"/>
                  <a:pt x="21771" y="62593"/>
                </a:cubicBezTo>
                <a:cubicBezTo>
                  <a:pt x="24492" y="67129"/>
                  <a:pt x="27569" y="71469"/>
                  <a:pt x="29935" y="76200"/>
                </a:cubicBezTo>
                <a:cubicBezTo>
                  <a:pt x="31218" y="78766"/>
                  <a:pt x="31650" y="81678"/>
                  <a:pt x="32657" y="84364"/>
                </a:cubicBezTo>
                <a:cubicBezTo>
                  <a:pt x="34372" y="88938"/>
                  <a:pt x="36385" y="93398"/>
                  <a:pt x="38100" y="97972"/>
                </a:cubicBezTo>
                <a:cubicBezTo>
                  <a:pt x="41913" y="108141"/>
                  <a:pt x="43445" y="116630"/>
                  <a:pt x="46264" y="127907"/>
                </a:cubicBezTo>
                <a:cubicBezTo>
                  <a:pt x="47171" y="131536"/>
                  <a:pt x="46910" y="135681"/>
                  <a:pt x="48985" y="138793"/>
                </a:cubicBezTo>
                <a:cubicBezTo>
                  <a:pt x="50799" y="141514"/>
                  <a:pt x="53100" y="143968"/>
                  <a:pt x="54428" y="146957"/>
                </a:cubicBezTo>
                <a:cubicBezTo>
                  <a:pt x="56758" y="152200"/>
                  <a:pt x="57740" y="157959"/>
                  <a:pt x="59871" y="163286"/>
                </a:cubicBezTo>
                <a:cubicBezTo>
                  <a:pt x="61685" y="167822"/>
                  <a:pt x="63293" y="172446"/>
                  <a:pt x="65314" y="176893"/>
                </a:cubicBezTo>
                <a:cubicBezTo>
                  <a:pt x="67832" y="182433"/>
                  <a:pt x="71218" y="187572"/>
                  <a:pt x="73478" y="193222"/>
                </a:cubicBezTo>
                <a:cubicBezTo>
                  <a:pt x="76674" y="201212"/>
                  <a:pt x="78448" y="209724"/>
                  <a:pt x="81643" y="217714"/>
                </a:cubicBezTo>
                <a:cubicBezTo>
                  <a:pt x="83457" y="222250"/>
                  <a:pt x="85101" y="226858"/>
                  <a:pt x="87085" y="231322"/>
                </a:cubicBezTo>
                <a:cubicBezTo>
                  <a:pt x="88732" y="235029"/>
                  <a:pt x="91103" y="238409"/>
                  <a:pt x="92528" y="242207"/>
                </a:cubicBezTo>
                <a:cubicBezTo>
                  <a:pt x="93841" y="245709"/>
                  <a:pt x="93731" y="249675"/>
                  <a:pt x="95250" y="253093"/>
                </a:cubicBezTo>
                <a:cubicBezTo>
                  <a:pt x="97398" y="257927"/>
                  <a:pt x="100845" y="262076"/>
                  <a:pt x="103414" y="266700"/>
                </a:cubicBezTo>
                <a:cubicBezTo>
                  <a:pt x="105384" y="270246"/>
                  <a:pt x="107259" y="273857"/>
                  <a:pt x="108857" y="277586"/>
                </a:cubicBezTo>
                <a:cubicBezTo>
                  <a:pt x="109987" y="280223"/>
                  <a:pt x="110295" y="283184"/>
                  <a:pt x="111578" y="285750"/>
                </a:cubicBezTo>
                <a:cubicBezTo>
                  <a:pt x="113041" y="288675"/>
                  <a:pt x="115288" y="291140"/>
                  <a:pt x="117021" y="293914"/>
                </a:cubicBezTo>
                <a:cubicBezTo>
                  <a:pt x="119824" y="298400"/>
                  <a:pt x="122057" y="303256"/>
                  <a:pt x="125185" y="307522"/>
                </a:cubicBezTo>
                <a:cubicBezTo>
                  <a:pt x="132055" y="316890"/>
                  <a:pt x="140513" y="325070"/>
                  <a:pt x="146957" y="334736"/>
                </a:cubicBezTo>
                <a:cubicBezTo>
                  <a:pt x="150046" y="339370"/>
                  <a:pt x="157191" y="350413"/>
                  <a:pt x="160564" y="353786"/>
                </a:cubicBezTo>
                <a:cubicBezTo>
                  <a:pt x="162877" y="356099"/>
                  <a:pt x="166007" y="357415"/>
                  <a:pt x="168728" y="359229"/>
                </a:cubicBezTo>
                <a:cubicBezTo>
                  <a:pt x="170542" y="361950"/>
                  <a:pt x="171740" y="365205"/>
                  <a:pt x="174171" y="367393"/>
                </a:cubicBezTo>
                <a:cubicBezTo>
                  <a:pt x="192695" y="384065"/>
                  <a:pt x="190509" y="379274"/>
                  <a:pt x="204107" y="389164"/>
                </a:cubicBezTo>
                <a:cubicBezTo>
                  <a:pt x="211443" y="394500"/>
                  <a:pt x="218330" y="400461"/>
                  <a:pt x="225878" y="405493"/>
                </a:cubicBezTo>
                <a:cubicBezTo>
                  <a:pt x="231321" y="409122"/>
                  <a:pt x="237581" y="411754"/>
                  <a:pt x="242207" y="416379"/>
                </a:cubicBezTo>
                <a:cubicBezTo>
                  <a:pt x="255684" y="429855"/>
                  <a:pt x="258562" y="433632"/>
                  <a:pt x="277585" y="446314"/>
                </a:cubicBezTo>
                <a:cubicBezTo>
                  <a:pt x="282738" y="449749"/>
                  <a:pt x="299047" y="460186"/>
                  <a:pt x="304800" y="465364"/>
                </a:cubicBezTo>
                <a:cubicBezTo>
                  <a:pt x="310521" y="470513"/>
                  <a:pt x="314970" y="477075"/>
                  <a:pt x="321128" y="481693"/>
                </a:cubicBezTo>
                <a:cubicBezTo>
                  <a:pt x="347132" y="501196"/>
                  <a:pt x="335121" y="493355"/>
                  <a:pt x="356507" y="506186"/>
                </a:cubicBezTo>
                <a:cubicBezTo>
                  <a:pt x="362110" y="513190"/>
                  <a:pt x="370785" y="525059"/>
                  <a:pt x="378278" y="530679"/>
                </a:cubicBezTo>
                <a:cubicBezTo>
                  <a:pt x="381524" y="533113"/>
                  <a:pt x="385863" y="533764"/>
                  <a:pt x="389164" y="536122"/>
                </a:cubicBezTo>
                <a:cubicBezTo>
                  <a:pt x="392296" y="538359"/>
                  <a:pt x="394452" y="541729"/>
                  <a:pt x="397328" y="544286"/>
                </a:cubicBezTo>
                <a:cubicBezTo>
                  <a:pt x="402624" y="548993"/>
                  <a:pt x="408391" y="553153"/>
                  <a:pt x="413657" y="557893"/>
                </a:cubicBezTo>
                <a:cubicBezTo>
                  <a:pt x="417471" y="561326"/>
                  <a:pt x="420626" y="565464"/>
                  <a:pt x="424543" y="568779"/>
                </a:cubicBezTo>
                <a:cubicBezTo>
                  <a:pt x="432438" y="575460"/>
                  <a:pt x="441721" y="580516"/>
                  <a:pt x="449035" y="587829"/>
                </a:cubicBezTo>
                <a:cubicBezTo>
                  <a:pt x="453571" y="592365"/>
                  <a:pt x="457815" y="597212"/>
                  <a:pt x="462643" y="601436"/>
                </a:cubicBezTo>
                <a:cubicBezTo>
                  <a:pt x="465104" y="603590"/>
                  <a:pt x="468146" y="604978"/>
                  <a:pt x="470807" y="606879"/>
                </a:cubicBezTo>
                <a:cubicBezTo>
                  <a:pt x="474498" y="609515"/>
                  <a:pt x="478249" y="612091"/>
                  <a:pt x="481693" y="615043"/>
                </a:cubicBezTo>
                <a:cubicBezTo>
                  <a:pt x="484615" y="617548"/>
                  <a:pt x="486778" y="620898"/>
                  <a:pt x="489857" y="623207"/>
                </a:cubicBezTo>
                <a:cubicBezTo>
                  <a:pt x="494089" y="626381"/>
                  <a:pt x="499232" y="628198"/>
                  <a:pt x="503464" y="631372"/>
                </a:cubicBezTo>
                <a:cubicBezTo>
                  <a:pt x="506543" y="633681"/>
                  <a:pt x="508706" y="637031"/>
                  <a:pt x="511628" y="639536"/>
                </a:cubicBezTo>
                <a:cubicBezTo>
                  <a:pt x="515072" y="642488"/>
                  <a:pt x="518740" y="645184"/>
                  <a:pt x="522514" y="647700"/>
                </a:cubicBezTo>
                <a:cubicBezTo>
                  <a:pt x="534574" y="655740"/>
                  <a:pt x="540570" y="657246"/>
                  <a:pt x="552450" y="666750"/>
                </a:cubicBezTo>
                <a:cubicBezTo>
                  <a:pt x="556457" y="669956"/>
                  <a:pt x="559521" y="674203"/>
                  <a:pt x="563335" y="677636"/>
                </a:cubicBezTo>
                <a:cubicBezTo>
                  <a:pt x="568601" y="682376"/>
                  <a:pt x="574131" y="686817"/>
                  <a:pt x="579664" y="691243"/>
                </a:cubicBezTo>
                <a:cubicBezTo>
                  <a:pt x="583206" y="694076"/>
                  <a:pt x="587194" y="696356"/>
                  <a:pt x="590550" y="699407"/>
                </a:cubicBezTo>
                <a:cubicBezTo>
                  <a:pt x="597195" y="705448"/>
                  <a:pt x="603250" y="712107"/>
                  <a:pt x="609600" y="718457"/>
                </a:cubicBezTo>
                <a:cubicBezTo>
                  <a:pt x="613228" y="722086"/>
                  <a:pt x="616543" y="726058"/>
                  <a:pt x="620485" y="729343"/>
                </a:cubicBezTo>
                <a:cubicBezTo>
                  <a:pt x="625928" y="733879"/>
                  <a:pt x="631548" y="738210"/>
                  <a:pt x="636814" y="742950"/>
                </a:cubicBezTo>
                <a:cubicBezTo>
                  <a:pt x="648322" y="753307"/>
                  <a:pt x="645879" y="754059"/>
                  <a:pt x="658585" y="762000"/>
                </a:cubicBezTo>
                <a:cubicBezTo>
                  <a:pt x="682754" y="777106"/>
                  <a:pt x="654842" y="755841"/>
                  <a:pt x="683078" y="775607"/>
                </a:cubicBezTo>
                <a:cubicBezTo>
                  <a:pt x="688092" y="779117"/>
                  <a:pt x="698129" y="788576"/>
                  <a:pt x="704850" y="791936"/>
                </a:cubicBezTo>
                <a:cubicBezTo>
                  <a:pt x="709219" y="794121"/>
                  <a:pt x="714088" y="795194"/>
                  <a:pt x="718457" y="797379"/>
                </a:cubicBezTo>
                <a:cubicBezTo>
                  <a:pt x="723188" y="799744"/>
                  <a:pt x="727333" y="803178"/>
                  <a:pt x="732064" y="805543"/>
                </a:cubicBezTo>
                <a:cubicBezTo>
                  <a:pt x="734630" y="806826"/>
                  <a:pt x="737591" y="807134"/>
                  <a:pt x="740228" y="808264"/>
                </a:cubicBezTo>
                <a:cubicBezTo>
                  <a:pt x="748501" y="811810"/>
                  <a:pt x="757210" y="817178"/>
                  <a:pt x="764721" y="821872"/>
                </a:cubicBezTo>
                <a:cubicBezTo>
                  <a:pt x="767494" y="823605"/>
                  <a:pt x="770372" y="825220"/>
                  <a:pt x="772885" y="827314"/>
                </a:cubicBezTo>
                <a:cubicBezTo>
                  <a:pt x="775842" y="829778"/>
                  <a:pt x="778128" y="832974"/>
                  <a:pt x="781050" y="835479"/>
                </a:cubicBezTo>
                <a:cubicBezTo>
                  <a:pt x="784494" y="838431"/>
                  <a:pt x="788244" y="841007"/>
                  <a:pt x="791935" y="843643"/>
                </a:cubicBezTo>
                <a:cubicBezTo>
                  <a:pt x="794597" y="845544"/>
                  <a:pt x="797669" y="846898"/>
                  <a:pt x="800100" y="849086"/>
                </a:cubicBezTo>
                <a:cubicBezTo>
                  <a:pt x="806775" y="855093"/>
                  <a:pt x="812800" y="861786"/>
                  <a:pt x="819150" y="868136"/>
                </a:cubicBezTo>
                <a:cubicBezTo>
                  <a:pt x="823686" y="872672"/>
                  <a:pt x="827420" y="878185"/>
                  <a:pt x="832757" y="881743"/>
                </a:cubicBezTo>
                <a:cubicBezTo>
                  <a:pt x="835478" y="883557"/>
                  <a:pt x="838476" y="885013"/>
                  <a:pt x="840921" y="887186"/>
                </a:cubicBezTo>
                <a:cubicBezTo>
                  <a:pt x="846674" y="892300"/>
                  <a:pt x="851807" y="898071"/>
                  <a:pt x="857250" y="903514"/>
                </a:cubicBezTo>
                <a:cubicBezTo>
                  <a:pt x="860879" y="907143"/>
                  <a:pt x="863865" y="911554"/>
                  <a:pt x="868135" y="914400"/>
                </a:cubicBezTo>
                <a:lnTo>
                  <a:pt x="876300" y="919843"/>
                </a:lnTo>
                <a:cubicBezTo>
                  <a:pt x="878114" y="922564"/>
                  <a:pt x="879430" y="925694"/>
                  <a:pt x="881743" y="928007"/>
                </a:cubicBezTo>
                <a:cubicBezTo>
                  <a:pt x="884056" y="930320"/>
                  <a:pt x="887246" y="931549"/>
                  <a:pt x="889907" y="933450"/>
                </a:cubicBezTo>
                <a:cubicBezTo>
                  <a:pt x="893598" y="936086"/>
                  <a:pt x="897349" y="938662"/>
                  <a:pt x="900793" y="941614"/>
                </a:cubicBezTo>
                <a:cubicBezTo>
                  <a:pt x="903715" y="944119"/>
                  <a:pt x="905825" y="947542"/>
                  <a:pt x="908957" y="949779"/>
                </a:cubicBezTo>
                <a:cubicBezTo>
                  <a:pt x="912258" y="952137"/>
                  <a:pt x="916542" y="952864"/>
                  <a:pt x="919843" y="955222"/>
                </a:cubicBezTo>
                <a:cubicBezTo>
                  <a:pt x="922975" y="957459"/>
                  <a:pt x="924969" y="961023"/>
                  <a:pt x="928007" y="963386"/>
                </a:cubicBezTo>
                <a:cubicBezTo>
                  <a:pt x="933170" y="967402"/>
                  <a:pt x="939709" y="969647"/>
                  <a:pt x="944335" y="974272"/>
                </a:cubicBezTo>
                <a:cubicBezTo>
                  <a:pt x="951592" y="981529"/>
                  <a:pt x="960414" y="987504"/>
                  <a:pt x="966107" y="996043"/>
                </a:cubicBezTo>
                <a:cubicBezTo>
                  <a:pt x="967921" y="998764"/>
                  <a:pt x="969237" y="1001894"/>
                  <a:pt x="971550" y="1004207"/>
                </a:cubicBezTo>
                <a:cubicBezTo>
                  <a:pt x="973863" y="1006520"/>
                  <a:pt x="977401" y="1007337"/>
                  <a:pt x="979714" y="1009650"/>
                </a:cubicBezTo>
                <a:cubicBezTo>
                  <a:pt x="982921" y="1012857"/>
                  <a:pt x="984926" y="1017092"/>
                  <a:pt x="987878" y="1020536"/>
                </a:cubicBezTo>
                <a:cubicBezTo>
                  <a:pt x="990383" y="1023458"/>
                  <a:pt x="993486" y="1025823"/>
                  <a:pt x="996043" y="1028700"/>
                </a:cubicBezTo>
                <a:cubicBezTo>
                  <a:pt x="1014316" y="1049256"/>
                  <a:pt x="1002568" y="1040307"/>
                  <a:pt x="1017814" y="1050472"/>
                </a:cubicBezTo>
                <a:cubicBezTo>
                  <a:pt x="1032329" y="1072243"/>
                  <a:pt x="1013278" y="1045936"/>
                  <a:pt x="1031421" y="1064079"/>
                </a:cubicBezTo>
                <a:cubicBezTo>
                  <a:pt x="1033734" y="1066392"/>
                  <a:pt x="1034710" y="1069782"/>
                  <a:pt x="1036864" y="1072243"/>
                </a:cubicBezTo>
                <a:cubicBezTo>
                  <a:pt x="1041088" y="1077070"/>
                  <a:pt x="1045935" y="1081314"/>
                  <a:pt x="1050471" y="1085850"/>
                </a:cubicBezTo>
                <a:cubicBezTo>
                  <a:pt x="1056944" y="1105265"/>
                  <a:pt x="1047765" y="1081789"/>
                  <a:pt x="1061357" y="1102179"/>
                </a:cubicBezTo>
                <a:cubicBezTo>
                  <a:pt x="1062948" y="1104566"/>
                  <a:pt x="1062487" y="1107956"/>
                  <a:pt x="1064078" y="1110343"/>
                </a:cubicBezTo>
                <a:cubicBezTo>
                  <a:pt x="1066213" y="1113545"/>
                  <a:pt x="1069979" y="1115394"/>
                  <a:pt x="1072243" y="1118507"/>
                </a:cubicBezTo>
                <a:cubicBezTo>
                  <a:pt x="1077277" y="1125428"/>
                  <a:pt x="1078729" y="1135532"/>
                  <a:pt x="1085850" y="1140279"/>
                </a:cubicBezTo>
                <a:cubicBezTo>
                  <a:pt x="1088571" y="1142093"/>
                  <a:pt x="1091501" y="1143628"/>
                  <a:pt x="1094014" y="1145722"/>
                </a:cubicBezTo>
                <a:cubicBezTo>
                  <a:pt x="1100680" y="1151277"/>
                  <a:pt x="1111695" y="1164955"/>
                  <a:pt x="1115785" y="1170214"/>
                </a:cubicBezTo>
                <a:cubicBezTo>
                  <a:pt x="1117793" y="1172796"/>
                  <a:pt x="1119265" y="1175762"/>
                  <a:pt x="1121228" y="1178379"/>
                </a:cubicBezTo>
                <a:cubicBezTo>
                  <a:pt x="1124713" y="1183026"/>
                  <a:pt x="1128629" y="1187339"/>
                  <a:pt x="1132114" y="1191986"/>
                </a:cubicBezTo>
                <a:cubicBezTo>
                  <a:pt x="1134076" y="1194603"/>
                  <a:pt x="1135595" y="1197533"/>
                  <a:pt x="1137557" y="1200150"/>
                </a:cubicBezTo>
                <a:cubicBezTo>
                  <a:pt x="1143763" y="1208424"/>
                  <a:pt x="1150870" y="1216037"/>
                  <a:pt x="1156607" y="1224643"/>
                </a:cubicBezTo>
                <a:lnTo>
                  <a:pt x="1167493" y="1240972"/>
                </a:lnTo>
                <a:cubicBezTo>
                  <a:pt x="1172520" y="1248513"/>
                  <a:pt x="1177351" y="1256273"/>
                  <a:pt x="1183821" y="1262743"/>
                </a:cubicBezTo>
                <a:cubicBezTo>
                  <a:pt x="1186134" y="1265056"/>
                  <a:pt x="1189264" y="1266372"/>
                  <a:pt x="1191985" y="1268186"/>
                </a:cubicBezTo>
                <a:cubicBezTo>
                  <a:pt x="1204294" y="1286649"/>
                  <a:pt x="1188913" y="1264089"/>
                  <a:pt x="1208314" y="1289957"/>
                </a:cubicBezTo>
                <a:cubicBezTo>
                  <a:pt x="1210277" y="1292574"/>
                  <a:pt x="1211663" y="1295609"/>
                  <a:pt x="1213757" y="1298122"/>
                </a:cubicBezTo>
                <a:cubicBezTo>
                  <a:pt x="1216221" y="1301079"/>
                  <a:pt x="1219612" y="1303207"/>
                  <a:pt x="1221921" y="1306286"/>
                </a:cubicBezTo>
                <a:cubicBezTo>
                  <a:pt x="1225095" y="1310518"/>
                  <a:pt x="1227282" y="1315408"/>
                  <a:pt x="1230085" y="1319893"/>
                </a:cubicBezTo>
                <a:cubicBezTo>
                  <a:pt x="1231818" y="1322667"/>
                  <a:pt x="1233905" y="1325217"/>
                  <a:pt x="1235528" y="1328057"/>
                </a:cubicBezTo>
                <a:cubicBezTo>
                  <a:pt x="1237541" y="1331579"/>
                  <a:pt x="1238958" y="1335421"/>
                  <a:pt x="1240971" y="1338943"/>
                </a:cubicBezTo>
                <a:cubicBezTo>
                  <a:pt x="1242594" y="1341783"/>
                  <a:pt x="1244791" y="1344267"/>
                  <a:pt x="1246414" y="1347107"/>
                </a:cubicBezTo>
                <a:cubicBezTo>
                  <a:pt x="1248427" y="1350629"/>
                  <a:pt x="1249607" y="1354617"/>
                  <a:pt x="1251857" y="1357993"/>
                </a:cubicBezTo>
                <a:cubicBezTo>
                  <a:pt x="1255869" y="1364010"/>
                  <a:pt x="1264542" y="1372478"/>
                  <a:pt x="1268185" y="1379764"/>
                </a:cubicBezTo>
                <a:cubicBezTo>
                  <a:pt x="1269468" y="1382330"/>
                  <a:pt x="1269316" y="1385542"/>
                  <a:pt x="1270907" y="1387929"/>
                </a:cubicBezTo>
                <a:cubicBezTo>
                  <a:pt x="1273042" y="1391131"/>
                  <a:pt x="1276607" y="1393136"/>
                  <a:pt x="1279071" y="1396093"/>
                </a:cubicBezTo>
                <a:cubicBezTo>
                  <a:pt x="1281165" y="1398606"/>
                  <a:pt x="1282552" y="1401640"/>
                  <a:pt x="1284514" y="1404257"/>
                </a:cubicBezTo>
                <a:cubicBezTo>
                  <a:pt x="1308573" y="1436335"/>
                  <a:pt x="1283425" y="1399824"/>
                  <a:pt x="1303564" y="1431472"/>
                </a:cubicBezTo>
                <a:cubicBezTo>
                  <a:pt x="1307076" y="1436991"/>
                  <a:pt x="1310821" y="1442357"/>
                  <a:pt x="1314450" y="1447800"/>
                </a:cubicBezTo>
                <a:cubicBezTo>
                  <a:pt x="1316264" y="1450521"/>
                  <a:pt x="1318679" y="1452927"/>
                  <a:pt x="1319893" y="1455964"/>
                </a:cubicBezTo>
                <a:cubicBezTo>
                  <a:pt x="1321707" y="1460500"/>
                  <a:pt x="1323790" y="1464937"/>
                  <a:pt x="1325335" y="1469572"/>
                </a:cubicBezTo>
                <a:cubicBezTo>
                  <a:pt x="1327423" y="1475837"/>
                  <a:pt x="1328325" y="1482490"/>
                  <a:pt x="1330778" y="1488622"/>
                </a:cubicBezTo>
                <a:cubicBezTo>
                  <a:pt x="1331993" y="1491659"/>
                  <a:pt x="1334758" y="1493861"/>
                  <a:pt x="1336221" y="1496786"/>
                </a:cubicBezTo>
                <a:cubicBezTo>
                  <a:pt x="1339515" y="1503373"/>
                  <a:pt x="1339045" y="1508850"/>
                  <a:pt x="1341664" y="1515836"/>
                </a:cubicBezTo>
                <a:cubicBezTo>
                  <a:pt x="1343088" y="1519635"/>
                  <a:pt x="1345509" y="1522993"/>
                  <a:pt x="1347107" y="1526722"/>
                </a:cubicBezTo>
                <a:cubicBezTo>
                  <a:pt x="1348237" y="1529359"/>
                  <a:pt x="1348641" y="1532275"/>
                  <a:pt x="1349828" y="1534886"/>
                </a:cubicBezTo>
                <a:cubicBezTo>
                  <a:pt x="1353185" y="1542272"/>
                  <a:pt x="1358148" y="1548960"/>
                  <a:pt x="1360714" y="1556657"/>
                </a:cubicBezTo>
                <a:cubicBezTo>
                  <a:pt x="1367191" y="1576089"/>
                  <a:pt x="1362974" y="1568212"/>
                  <a:pt x="1371600" y="1581150"/>
                </a:cubicBezTo>
                <a:cubicBezTo>
                  <a:pt x="1372507" y="1583871"/>
                  <a:pt x="1373533" y="1586556"/>
                  <a:pt x="1374321" y="1589314"/>
                </a:cubicBezTo>
                <a:cubicBezTo>
                  <a:pt x="1375349" y="1592910"/>
                  <a:pt x="1375570" y="1596762"/>
                  <a:pt x="1377043" y="1600200"/>
                </a:cubicBezTo>
                <a:cubicBezTo>
                  <a:pt x="1378331" y="1603206"/>
                  <a:pt x="1380671" y="1605643"/>
                  <a:pt x="1382485" y="1608364"/>
                </a:cubicBezTo>
                <a:cubicBezTo>
                  <a:pt x="1388152" y="1631026"/>
                  <a:pt x="1381251" y="1608615"/>
                  <a:pt x="1390650" y="1627414"/>
                </a:cubicBezTo>
                <a:cubicBezTo>
                  <a:pt x="1401917" y="1649948"/>
                  <a:pt x="1383216" y="1620347"/>
                  <a:pt x="1398814" y="1643743"/>
                </a:cubicBezTo>
                <a:cubicBezTo>
                  <a:pt x="1399721" y="1647372"/>
                  <a:pt x="1400222" y="1651127"/>
                  <a:pt x="1401535" y="1654629"/>
                </a:cubicBezTo>
                <a:cubicBezTo>
                  <a:pt x="1410244" y="1677855"/>
                  <a:pt x="1404292" y="1654753"/>
                  <a:pt x="1409700" y="1673679"/>
                </a:cubicBezTo>
                <a:cubicBezTo>
                  <a:pt x="1410727" y="1677275"/>
                  <a:pt x="1411394" y="1680968"/>
                  <a:pt x="1412421" y="1684564"/>
                </a:cubicBezTo>
                <a:cubicBezTo>
                  <a:pt x="1416967" y="1700476"/>
                  <a:pt x="1413611" y="1684472"/>
                  <a:pt x="1417864" y="1703614"/>
                </a:cubicBezTo>
                <a:cubicBezTo>
                  <a:pt x="1418867" y="1708130"/>
                  <a:pt x="1419463" y="1712734"/>
                  <a:pt x="1420585" y="1717222"/>
                </a:cubicBezTo>
                <a:cubicBezTo>
                  <a:pt x="1421281" y="1720005"/>
                  <a:pt x="1421103" y="1723550"/>
                  <a:pt x="1423307" y="1725386"/>
                </a:cubicBezTo>
                <a:cubicBezTo>
                  <a:pt x="1427060" y="1728513"/>
                  <a:pt x="1436914" y="1725944"/>
                  <a:pt x="1436914" y="1730829"/>
                </a:cubicBezTo>
                <a:cubicBezTo>
                  <a:pt x="1436914" y="1735365"/>
                  <a:pt x="1427843" y="1730829"/>
                  <a:pt x="1423307" y="1730829"/>
                </a:cubicBezTo>
                <a:lnTo>
                  <a:pt x="1431471" y="1730829"/>
                </a:lnTo>
                <a:cubicBezTo>
                  <a:pt x="1436007" y="1738086"/>
                  <a:pt x="1441251" y="1744946"/>
                  <a:pt x="1445078" y="1752600"/>
                </a:cubicBezTo>
                <a:cubicBezTo>
                  <a:pt x="1446924" y="1756291"/>
                  <a:pt x="1456961" y="1784378"/>
                  <a:pt x="1458685" y="1790700"/>
                </a:cubicBezTo>
                <a:cubicBezTo>
                  <a:pt x="1459902" y="1795163"/>
                  <a:pt x="1460190" y="1799844"/>
                  <a:pt x="1461407" y="1804307"/>
                </a:cubicBezTo>
                <a:cubicBezTo>
                  <a:pt x="1462917" y="1809842"/>
                  <a:pt x="1465036" y="1815193"/>
                  <a:pt x="1466850" y="1820636"/>
                </a:cubicBezTo>
                <a:cubicBezTo>
                  <a:pt x="1467757" y="1823357"/>
                  <a:pt x="1468875" y="1826017"/>
                  <a:pt x="1469571" y="1828800"/>
                </a:cubicBezTo>
                <a:cubicBezTo>
                  <a:pt x="1475125" y="1851012"/>
                  <a:pt x="1468901" y="1827303"/>
                  <a:pt x="1477735" y="1856014"/>
                </a:cubicBezTo>
                <a:cubicBezTo>
                  <a:pt x="1479677" y="1862326"/>
                  <a:pt x="1481364" y="1868714"/>
                  <a:pt x="1483178" y="1875064"/>
                </a:cubicBezTo>
                <a:cubicBezTo>
                  <a:pt x="1483704" y="1879799"/>
                  <a:pt x="1487556" y="1915469"/>
                  <a:pt x="1488621" y="1921329"/>
                </a:cubicBezTo>
                <a:cubicBezTo>
                  <a:pt x="1489134" y="1924151"/>
                  <a:pt x="1490647" y="1926710"/>
                  <a:pt x="1491343" y="1929493"/>
                </a:cubicBezTo>
                <a:cubicBezTo>
                  <a:pt x="1492465" y="1933980"/>
                  <a:pt x="1493157" y="1938564"/>
                  <a:pt x="1494064" y="1943100"/>
                </a:cubicBezTo>
                <a:cubicBezTo>
                  <a:pt x="1494971" y="1953079"/>
                  <a:pt x="1495461" y="1963104"/>
                  <a:pt x="1496785" y="1973036"/>
                </a:cubicBezTo>
                <a:cubicBezTo>
                  <a:pt x="1497279" y="1976744"/>
                  <a:pt x="1498892" y="1980233"/>
                  <a:pt x="1499507" y="1983922"/>
                </a:cubicBezTo>
                <a:cubicBezTo>
                  <a:pt x="1500709" y="1991136"/>
                  <a:pt x="1501621" y="1998405"/>
                  <a:pt x="1502228" y="2005693"/>
                </a:cubicBezTo>
                <a:cubicBezTo>
                  <a:pt x="1503436" y="2020185"/>
                  <a:pt x="1503571" y="2034759"/>
                  <a:pt x="1504950" y="2049236"/>
                </a:cubicBezTo>
                <a:cubicBezTo>
                  <a:pt x="1506172" y="2062069"/>
                  <a:pt x="1509463" y="2066393"/>
                  <a:pt x="1513114" y="2079172"/>
                </a:cubicBezTo>
                <a:cubicBezTo>
                  <a:pt x="1523660" y="2116081"/>
                  <a:pt x="1514458" y="2085893"/>
                  <a:pt x="1521278" y="2119993"/>
                </a:cubicBezTo>
                <a:cubicBezTo>
                  <a:pt x="1521841" y="2122806"/>
                  <a:pt x="1523212" y="2125399"/>
                  <a:pt x="1524000" y="2128157"/>
                </a:cubicBezTo>
                <a:cubicBezTo>
                  <a:pt x="1525028" y="2131753"/>
                  <a:pt x="1525910" y="2135392"/>
                  <a:pt x="1526721" y="2139043"/>
                </a:cubicBezTo>
                <a:cubicBezTo>
                  <a:pt x="1527724" y="2143558"/>
                  <a:pt x="1528226" y="2148187"/>
                  <a:pt x="1529443" y="2152650"/>
                </a:cubicBezTo>
                <a:cubicBezTo>
                  <a:pt x="1530953" y="2158185"/>
                  <a:pt x="1533494" y="2163413"/>
                  <a:pt x="1534885" y="2168979"/>
                </a:cubicBezTo>
                <a:cubicBezTo>
                  <a:pt x="1536223" y="2174332"/>
                  <a:pt x="1536620" y="2179878"/>
                  <a:pt x="1537607" y="2185307"/>
                </a:cubicBezTo>
                <a:cubicBezTo>
                  <a:pt x="1538434" y="2189858"/>
                  <a:pt x="1539568" y="2194351"/>
                  <a:pt x="1540328" y="2198914"/>
                </a:cubicBezTo>
                <a:cubicBezTo>
                  <a:pt x="1541383" y="2205241"/>
                  <a:pt x="1541995" y="2211637"/>
                  <a:pt x="1543050" y="2217964"/>
                </a:cubicBezTo>
                <a:cubicBezTo>
                  <a:pt x="1543810" y="2222527"/>
                  <a:pt x="1545068" y="2227000"/>
                  <a:pt x="1545771" y="2231572"/>
                </a:cubicBezTo>
                <a:cubicBezTo>
                  <a:pt x="1552361" y="2274404"/>
                  <a:pt x="1544976" y="2235754"/>
                  <a:pt x="1551214" y="2266950"/>
                </a:cubicBezTo>
                <a:cubicBezTo>
                  <a:pt x="1552121" y="2283279"/>
                  <a:pt x="1552308" y="2299663"/>
                  <a:pt x="1553935" y="2315936"/>
                </a:cubicBezTo>
                <a:cubicBezTo>
                  <a:pt x="1555033" y="2326917"/>
                  <a:pt x="1557657" y="2337692"/>
                  <a:pt x="1559378" y="2348593"/>
                </a:cubicBezTo>
                <a:cubicBezTo>
                  <a:pt x="1560379" y="2354929"/>
                  <a:pt x="1561125" y="2361303"/>
                  <a:pt x="1562100" y="2367643"/>
                </a:cubicBezTo>
                <a:cubicBezTo>
                  <a:pt x="1562939" y="2373097"/>
                  <a:pt x="1563982" y="2378518"/>
                  <a:pt x="1564821" y="2383972"/>
                </a:cubicBezTo>
                <a:cubicBezTo>
                  <a:pt x="1565796" y="2390312"/>
                  <a:pt x="1566488" y="2396695"/>
                  <a:pt x="1567543" y="2403022"/>
                </a:cubicBezTo>
                <a:cubicBezTo>
                  <a:pt x="1568303" y="2407585"/>
                  <a:pt x="1569561" y="2412057"/>
                  <a:pt x="1570264" y="2416629"/>
                </a:cubicBezTo>
                <a:cubicBezTo>
                  <a:pt x="1571376" y="2423857"/>
                  <a:pt x="1572177" y="2431131"/>
                  <a:pt x="1572985" y="2438400"/>
                </a:cubicBezTo>
                <a:cubicBezTo>
                  <a:pt x="1574899" y="2455625"/>
                  <a:pt x="1574224" y="2473294"/>
                  <a:pt x="1578428" y="2490107"/>
                </a:cubicBezTo>
                <a:cubicBezTo>
                  <a:pt x="1581846" y="2503776"/>
                  <a:pt x="1579967" y="2497445"/>
                  <a:pt x="1583871" y="2509157"/>
                </a:cubicBezTo>
                <a:cubicBezTo>
                  <a:pt x="1584778" y="2518229"/>
                  <a:pt x="1585866" y="2527284"/>
                  <a:pt x="1586593" y="2536372"/>
                </a:cubicBezTo>
                <a:cubicBezTo>
                  <a:pt x="1587681" y="2549966"/>
                  <a:pt x="1588080" y="2563612"/>
                  <a:pt x="1589314" y="2577193"/>
                </a:cubicBezTo>
                <a:cubicBezTo>
                  <a:pt x="1589895" y="2583581"/>
                  <a:pt x="1591363" y="2589864"/>
                  <a:pt x="1592035" y="2596243"/>
                </a:cubicBezTo>
                <a:cubicBezTo>
                  <a:pt x="1598514" y="2657793"/>
                  <a:pt x="1591187" y="2607906"/>
                  <a:pt x="1597478" y="2642507"/>
                </a:cubicBezTo>
                <a:cubicBezTo>
                  <a:pt x="1598465" y="2647936"/>
                  <a:pt x="1598748" y="2653512"/>
                  <a:pt x="1600200" y="2658836"/>
                </a:cubicBezTo>
                <a:cubicBezTo>
                  <a:pt x="1601485" y="2663549"/>
                  <a:pt x="1604206" y="2667774"/>
                  <a:pt x="1605643" y="2672443"/>
                </a:cubicBezTo>
                <a:cubicBezTo>
                  <a:pt x="1610972" y="2689764"/>
                  <a:pt x="1610381" y="2692406"/>
                  <a:pt x="1613807" y="2707822"/>
                </a:cubicBezTo>
                <a:cubicBezTo>
                  <a:pt x="1616182" y="2718509"/>
                  <a:pt x="1617610" y="2720834"/>
                  <a:pt x="1619250" y="2732314"/>
                </a:cubicBezTo>
                <a:cubicBezTo>
                  <a:pt x="1619507" y="2734110"/>
                  <a:pt x="1619250" y="2735943"/>
                  <a:pt x="1619250" y="2737757"/>
                </a:cubicBezTo>
                <a:lnTo>
                  <a:pt x="1722664" y="3080657"/>
                </a:lnTo>
                <a:lnTo>
                  <a:pt x="1850571" y="2332264"/>
                </a:lnTo>
                <a:lnTo>
                  <a:pt x="1983921" y="1847850"/>
                </a:lnTo>
                <a:lnTo>
                  <a:pt x="2340428" y="1219200"/>
                </a:lnTo>
                <a:lnTo>
                  <a:pt x="2778578" y="710293"/>
                </a:lnTo>
                <a:lnTo>
                  <a:pt x="3331028" y="288472"/>
                </a:lnTo>
                <a:lnTo>
                  <a:pt x="3725635" y="51707"/>
                </a:lnTo>
                <a:lnTo>
                  <a:pt x="3744685" y="0"/>
                </a:lnTo>
                <a:close/>
              </a:path>
            </a:pathLst>
          </a:custGeom>
          <a:solidFill>
            <a:srgbClr val="0D58A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Extracting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DC0DFA-9605-4F8A-8070-078C0BF61EE3}"/>
              </a:ext>
            </a:extLst>
          </p:cNvPr>
          <p:cNvSpPr txBox="1"/>
          <p:nvPr/>
        </p:nvSpPr>
        <p:spPr>
          <a:xfrm>
            <a:off x="9572279" y="1679066"/>
            <a:ext cx="1692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Reach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80C796-FFA8-4092-8942-7790CC9A91D4}"/>
              </a:ext>
            </a:extLst>
          </p:cNvPr>
          <p:cNvSpPr txBox="1"/>
          <p:nvPr/>
        </p:nvSpPr>
        <p:spPr>
          <a:xfrm>
            <a:off x="3861292" y="3592384"/>
            <a:ext cx="29720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= Congruency Effect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951892-7E4F-45F0-9714-00D37F77B47B}"/>
              </a:ext>
            </a:extLst>
          </p:cNvPr>
          <p:cNvSpPr/>
          <p:nvPr/>
        </p:nvSpPr>
        <p:spPr>
          <a:xfrm>
            <a:off x="1224643" y="2054679"/>
            <a:ext cx="3695700" cy="3080657"/>
          </a:xfrm>
          <a:custGeom>
            <a:avLst/>
            <a:gdLst>
              <a:gd name="connsiteX0" fmla="*/ 0 w 3695700"/>
              <a:gd name="connsiteY0" fmla="*/ 10885 h 3080657"/>
              <a:gd name="connsiteX1" fmla="*/ 81643 w 3695700"/>
              <a:gd name="connsiteY1" fmla="*/ 174171 h 3080657"/>
              <a:gd name="connsiteX2" fmla="*/ 97971 w 3695700"/>
              <a:gd name="connsiteY2" fmla="*/ 201385 h 3080657"/>
              <a:gd name="connsiteX3" fmla="*/ 117021 w 3695700"/>
              <a:gd name="connsiteY3" fmla="*/ 228600 h 3080657"/>
              <a:gd name="connsiteX4" fmla="*/ 122464 w 3695700"/>
              <a:gd name="connsiteY4" fmla="*/ 239485 h 3080657"/>
              <a:gd name="connsiteX5" fmla="*/ 155121 w 3695700"/>
              <a:gd name="connsiteY5" fmla="*/ 277585 h 3080657"/>
              <a:gd name="connsiteX6" fmla="*/ 185057 w 3695700"/>
              <a:gd name="connsiteY6" fmla="*/ 299357 h 3080657"/>
              <a:gd name="connsiteX7" fmla="*/ 195943 w 3695700"/>
              <a:gd name="connsiteY7" fmla="*/ 307521 h 3080657"/>
              <a:gd name="connsiteX8" fmla="*/ 220436 w 3695700"/>
              <a:gd name="connsiteY8" fmla="*/ 318407 h 3080657"/>
              <a:gd name="connsiteX9" fmla="*/ 231321 w 3695700"/>
              <a:gd name="connsiteY9" fmla="*/ 323850 h 3080657"/>
              <a:gd name="connsiteX10" fmla="*/ 269421 w 3695700"/>
              <a:gd name="connsiteY10" fmla="*/ 348342 h 3080657"/>
              <a:gd name="connsiteX11" fmla="*/ 288471 w 3695700"/>
              <a:gd name="connsiteY11" fmla="*/ 356507 h 3080657"/>
              <a:gd name="connsiteX12" fmla="*/ 699407 w 3695700"/>
              <a:gd name="connsiteY12" fmla="*/ 639535 h 3080657"/>
              <a:gd name="connsiteX13" fmla="*/ 919843 w 3695700"/>
              <a:gd name="connsiteY13" fmla="*/ 783771 h 3080657"/>
              <a:gd name="connsiteX14" fmla="*/ 1132114 w 3695700"/>
              <a:gd name="connsiteY14" fmla="*/ 966107 h 3080657"/>
              <a:gd name="connsiteX15" fmla="*/ 1415143 w 3695700"/>
              <a:gd name="connsiteY15" fmla="*/ 1268185 h 3080657"/>
              <a:gd name="connsiteX16" fmla="*/ 1529443 w 3695700"/>
              <a:gd name="connsiteY16" fmla="*/ 1524000 h 3080657"/>
              <a:gd name="connsiteX17" fmla="*/ 1600200 w 3695700"/>
              <a:gd name="connsiteY17" fmla="*/ 1809750 h 3080657"/>
              <a:gd name="connsiteX18" fmla="*/ 1649186 w 3695700"/>
              <a:gd name="connsiteY18" fmla="*/ 2253342 h 3080657"/>
              <a:gd name="connsiteX19" fmla="*/ 1703614 w 3695700"/>
              <a:gd name="connsiteY19" fmla="*/ 3080657 h 3080657"/>
              <a:gd name="connsiteX20" fmla="*/ 1730828 w 3695700"/>
              <a:gd name="connsiteY20" fmla="*/ 3058885 h 3080657"/>
              <a:gd name="connsiteX21" fmla="*/ 1752600 w 3695700"/>
              <a:gd name="connsiteY21" fmla="*/ 2563585 h 3080657"/>
              <a:gd name="connsiteX22" fmla="*/ 1858736 w 3695700"/>
              <a:gd name="connsiteY22" fmla="*/ 1973035 h 3080657"/>
              <a:gd name="connsiteX23" fmla="*/ 1978478 w 3695700"/>
              <a:gd name="connsiteY23" fmla="*/ 1665514 h 3080657"/>
              <a:gd name="connsiteX24" fmla="*/ 2119993 w 3695700"/>
              <a:gd name="connsiteY24" fmla="*/ 1352550 h 3080657"/>
              <a:gd name="connsiteX25" fmla="*/ 2332264 w 3695700"/>
              <a:gd name="connsiteY25" fmla="*/ 1023257 h 3080657"/>
              <a:gd name="connsiteX26" fmla="*/ 2585357 w 3695700"/>
              <a:gd name="connsiteY26" fmla="*/ 737507 h 3080657"/>
              <a:gd name="connsiteX27" fmla="*/ 2862943 w 3695700"/>
              <a:gd name="connsiteY27" fmla="*/ 492578 h 3080657"/>
              <a:gd name="connsiteX28" fmla="*/ 3290207 w 3695700"/>
              <a:gd name="connsiteY28" fmla="*/ 225878 h 3080657"/>
              <a:gd name="connsiteX29" fmla="*/ 3695700 w 3695700"/>
              <a:gd name="connsiteY29" fmla="*/ 0 h 3080657"/>
              <a:gd name="connsiteX30" fmla="*/ 0 w 3695700"/>
              <a:gd name="connsiteY30" fmla="*/ 10885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95700" h="3080657">
                <a:moveTo>
                  <a:pt x="0" y="10885"/>
                </a:moveTo>
                <a:lnTo>
                  <a:pt x="81643" y="174171"/>
                </a:lnTo>
                <a:cubicBezTo>
                  <a:pt x="87086" y="183242"/>
                  <a:pt x="92250" y="192486"/>
                  <a:pt x="97971" y="201385"/>
                </a:cubicBezTo>
                <a:cubicBezTo>
                  <a:pt x="105659" y="213344"/>
                  <a:pt x="109968" y="214496"/>
                  <a:pt x="117021" y="228600"/>
                </a:cubicBezTo>
                <a:cubicBezTo>
                  <a:pt x="118835" y="232228"/>
                  <a:pt x="120214" y="236110"/>
                  <a:pt x="122464" y="239485"/>
                </a:cubicBezTo>
                <a:cubicBezTo>
                  <a:pt x="132025" y="253825"/>
                  <a:pt x="142040" y="266372"/>
                  <a:pt x="155121" y="277585"/>
                </a:cubicBezTo>
                <a:cubicBezTo>
                  <a:pt x="175730" y="295250"/>
                  <a:pt x="170708" y="289108"/>
                  <a:pt x="185057" y="299357"/>
                </a:cubicBezTo>
                <a:cubicBezTo>
                  <a:pt x="188748" y="301993"/>
                  <a:pt x="192097" y="305117"/>
                  <a:pt x="195943" y="307521"/>
                </a:cubicBezTo>
                <a:cubicBezTo>
                  <a:pt x="204193" y="312677"/>
                  <a:pt x="211497" y="314434"/>
                  <a:pt x="220436" y="318407"/>
                </a:cubicBezTo>
                <a:cubicBezTo>
                  <a:pt x="224143" y="320055"/>
                  <a:pt x="227760" y="321907"/>
                  <a:pt x="231321" y="323850"/>
                </a:cubicBezTo>
                <a:cubicBezTo>
                  <a:pt x="280694" y="350780"/>
                  <a:pt x="219295" y="317495"/>
                  <a:pt x="269421" y="348342"/>
                </a:cubicBezTo>
                <a:cubicBezTo>
                  <a:pt x="283348" y="356913"/>
                  <a:pt x="280143" y="356507"/>
                  <a:pt x="288471" y="356507"/>
                </a:cubicBezTo>
                <a:lnTo>
                  <a:pt x="699407" y="639535"/>
                </a:lnTo>
                <a:lnTo>
                  <a:pt x="919843" y="783771"/>
                </a:lnTo>
                <a:lnTo>
                  <a:pt x="1132114" y="966107"/>
                </a:lnTo>
                <a:lnTo>
                  <a:pt x="1415143" y="1268185"/>
                </a:lnTo>
                <a:lnTo>
                  <a:pt x="1529443" y="1524000"/>
                </a:lnTo>
                <a:lnTo>
                  <a:pt x="1600200" y="1809750"/>
                </a:lnTo>
                <a:lnTo>
                  <a:pt x="1649186" y="2253342"/>
                </a:lnTo>
                <a:lnTo>
                  <a:pt x="1703614" y="3080657"/>
                </a:lnTo>
                <a:lnTo>
                  <a:pt x="1730828" y="3058885"/>
                </a:lnTo>
                <a:lnTo>
                  <a:pt x="1752600" y="2563585"/>
                </a:lnTo>
                <a:lnTo>
                  <a:pt x="1858736" y="1973035"/>
                </a:lnTo>
                <a:lnTo>
                  <a:pt x="1978478" y="1665514"/>
                </a:lnTo>
                <a:lnTo>
                  <a:pt x="2119993" y="1352550"/>
                </a:lnTo>
                <a:lnTo>
                  <a:pt x="2332264" y="1023257"/>
                </a:lnTo>
                <a:lnTo>
                  <a:pt x="2585357" y="737507"/>
                </a:lnTo>
                <a:lnTo>
                  <a:pt x="2862943" y="492578"/>
                </a:lnTo>
                <a:lnTo>
                  <a:pt x="3290207" y="225878"/>
                </a:lnTo>
                <a:lnTo>
                  <a:pt x="3695700" y="0"/>
                </a:lnTo>
                <a:lnTo>
                  <a:pt x="0" y="10885"/>
                </a:lnTo>
                <a:close/>
              </a:path>
            </a:pathLst>
          </a:custGeom>
          <a:solidFill>
            <a:srgbClr val="DC322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BC1659-BA7D-4044-AE37-AA8320ADF1B7}"/>
              </a:ext>
            </a:extLst>
          </p:cNvPr>
          <p:cNvSpPr/>
          <p:nvPr/>
        </p:nvSpPr>
        <p:spPr>
          <a:xfrm>
            <a:off x="1224641" y="2054678"/>
            <a:ext cx="3695700" cy="3080657"/>
          </a:xfrm>
          <a:custGeom>
            <a:avLst/>
            <a:gdLst>
              <a:gd name="connsiteX0" fmla="*/ 0 w 3695700"/>
              <a:gd name="connsiteY0" fmla="*/ 10885 h 3080657"/>
              <a:gd name="connsiteX1" fmla="*/ 81643 w 3695700"/>
              <a:gd name="connsiteY1" fmla="*/ 174171 h 3080657"/>
              <a:gd name="connsiteX2" fmla="*/ 97971 w 3695700"/>
              <a:gd name="connsiteY2" fmla="*/ 201385 h 3080657"/>
              <a:gd name="connsiteX3" fmla="*/ 117021 w 3695700"/>
              <a:gd name="connsiteY3" fmla="*/ 228600 h 3080657"/>
              <a:gd name="connsiteX4" fmla="*/ 122464 w 3695700"/>
              <a:gd name="connsiteY4" fmla="*/ 239485 h 3080657"/>
              <a:gd name="connsiteX5" fmla="*/ 155121 w 3695700"/>
              <a:gd name="connsiteY5" fmla="*/ 277585 h 3080657"/>
              <a:gd name="connsiteX6" fmla="*/ 185057 w 3695700"/>
              <a:gd name="connsiteY6" fmla="*/ 299357 h 3080657"/>
              <a:gd name="connsiteX7" fmla="*/ 195943 w 3695700"/>
              <a:gd name="connsiteY7" fmla="*/ 307521 h 3080657"/>
              <a:gd name="connsiteX8" fmla="*/ 220436 w 3695700"/>
              <a:gd name="connsiteY8" fmla="*/ 318407 h 3080657"/>
              <a:gd name="connsiteX9" fmla="*/ 231321 w 3695700"/>
              <a:gd name="connsiteY9" fmla="*/ 323850 h 3080657"/>
              <a:gd name="connsiteX10" fmla="*/ 269421 w 3695700"/>
              <a:gd name="connsiteY10" fmla="*/ 348342 h 3080657"/>
              <a:gd name="connsiteX11" fmla="*/ 288471 w 3695700"/>
              <a:gd name="connsiteY11" fmla="*/ 356507 h 3080657"/>
              <a:gd name="connsiteX12" fmla="*/ 699407 w 3695700"/>
              <a:gd name="connsiteY12" fmla="*/ 639535 h 3080657"/>
              <a:gd name="connsiteX13" fmla="*/ 919843 w 3695700"/>
              <a:gd name="connsiteY13" fmla="*/ 783771 h 3080657"/>
              <a:gd name="connsiteX14" fmla="*/ 1132114 w 3695700"/>
              <a:gd name="connsiteY14" fmla="*/ 966107 h 3080657"/>
              <a:gd name="connsiteX15" fmla="*/ 1415143 w 3695700"/>
              <a:gd name="connsiteY15" fmla="*/ 1268185 h 3080657"/>
              <a:gd name="connsiteX16" fmla="*/ 1529443 w 3695700"/>
              <a:gd name="connsiteY16" fmla="*/ 1524000 h 3080657"/>
              <a:gd name="connsiteX17" fmla="*/ 1600200 w 3695700"/>
              <a:gd name="connsiteY17" fmla="*/ 1809750 h 3080657"/>
              <a:gd name="connsiteX18" fmla="*/ 1649186 w 3695700"/>
              <a:gd name="connsiteY18" fmla="*/ 2253342 h 3080657"/>
              <a:gd name="connsiteX19" fmla="*/ 1703614 w 3695700"/>
              <a:gd name="connsiteY19" fmla="*/ 3080657 h 3080657"/>
              <a:gd name="connsiteX20" fmla="*/ 1730828 w 3695700"/>
              <a:gd name="connsiteY20" fmla="*/ 3058885 h 3080657"/>
              <a:gd name="connsiteX21" fmla="*/ 1752600 w 3695700"/>
              <a:gd name="connsiteY21" fmla="*/ 2563585 h 3080657"/>
              <a:gd name="connsiteX22" fmla="*/ 1858736 w 3695700"/>
              <a:gd name="connsiteY22" fmla="*/ 1973035 h 3080657"/>
              <a:gd name="connsiteX23" fmla="*/ 1978478 w 3695700"/>
              <a:gd name="connsiteY23" fmla="*/ 1665514 h 3080657"/>
              <a:gd name="connsiteX24" fmla="*/ 2119993 w 3695700"/>
              <a:gd name="connsiteY24" fmla="*/ 1352550 h 3080657"/>
              <a:gd name="connsiteX25" fmla="*/ 2332264 w 3695700"/>
              <a:gd name="connsiteY25" fmla="*/ 1023257 h 3080657"/>
              <a:gd name="connsiteX26" fmla="*/ 2585357 w 3695700"/>
              <a:gd name="connsiteY26" fmla="*/ 737507 h 3080657"/>
              <a:gd name="connsiteX27" fmla="*/ 2862943 w 3695700"/>
              <a:gd name="connsiteY27" fmla="*/ 492578 h 3080657"/>
              <a:gd name="connsiteX28" fmla="*/ 3290207 w 3695700"/>
              <a:gd name="connsiteY28" fmla="*/ 225878 h 3080657"/>
              <a:gd name="connsiteX29" fmla="*/ 3695700 w 3695700"/>
              <a:gd name="connsiteY29" fmla="*/ 0 h 3080657"/>
              <a:gd name="connsiteX30" fmla="*/ 0 w 3695700"/>
              <a:gd name="connsiteY30" fmla="*/ 10885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95700" h="3080657">
                <a:moveTo>
                  <a:pt x="0" y="10885"/>
                </a:moveTo>
                <a:lnTo>
                  <a:pt x="81643" y="174171"/>
                </a:lnTo>
                <a:cubicBezTo>
                  <a:pt x="87086" y="183242"/>
                  <a:pt x="92250" y="192486"/>
                  <a:pt x="97971" y="201385"/>
                </a:cubicBezTo>
                <a:cubicBezTo>
                  <a:pt x="105659" y="213344"/>
                  <a:pt x="109968" y="214496"/>
                  <a:pt x="117021" y="228600"/>
                </a:cubicBezTo>
                <a:cubicBezTo>
                  <a:pt x="118835" y="232228"/>
                  <a:pt x="120214" y="236110"/>
                  <a:pt x="122464" y="239485"/>
                </a:cubicBezTo>
                <a:cubicBezTo>
                  <a:pt x="132025" y="253825"/>
                  <a:pt x="142040" y="266372"/>
                  <a:pt x="155121" y="277585"/>
                </a:cubicBezTo>
                <a:cubicBezTo>
                  <a:pt x="175730" y="295250"/>
                  <a:pt x="170708" y="289108"/>
                  <a:pt x="185057" y="299357"/>
                </a:cubicBezTo>
                <a:cubicBezTo>
                  <a:pt x="188748" y="301993"/>
                  <a:pt x="192097" y="305117"/>
                  <a:pt x="195943" y="307521"/>
                </a:cubicBezTo>
                <a:cubicBezTo>
                  <a:pt x="204193" y="312677"/>
                  <a:pt x="211497" y="314434"/>
                  <a:pt x="220436" y="318407"/>
                </a:cubicBezTo>
                <a:cubicBezTo>
                  <a:pt x="224143" y="320055"/>
                  <a:pt x="227760" y="321907"/>
                  <a:pt x="231321" y="323850"/>
                </a:cubicBezTo>
                <a:cubicBezTo>
                  <a:pt x="280694" y="350780"/>
                  <a:pt x="219295" y="317495"/>
                  <a:pt x="269421" y="348342"/>
                </a:cubicBezTo>
                <a:cubicBezTo>
                  <a:pt x="283348" y="356913"/>
                  <a:pt x="280143" y="356507"/>
                  <a:pt x="288471" y="356507"/>
                </a:cubicBezTo>
                <a:lnTo>
                  <a:pt x="699407" y="639535"/>
                </a:lnTo>
                <a:lnTo>
                  <a:pt x="919843" y="783771"/>
                </a:lnTo>
                <a:lnTo>
                  <a:pt x="1132114" y="966107"/>
                </a:lnTo>
                <a:lnTo>
                  <a:pt x="1415143" y="1268185"/>
                </a:lnTo>
                <a:lnTo>
                  <a:pt x="1529443" y="1524000"/>
                </a:lnTo>
                <a:lnTo>
                  <a:pt x="1600200" y="1809750"/>
                </a:lnTo>
                <a:lnTo>
                  <a:pt x="1649186" y="2253342"/>
                </a:lnTo>
                <a:lnTo>
                  <a:pt x="1703614" y="3080657"/>
                </a:lnTo>
                <a:lnTo>
                  <a:pt x="1730828" y="3058885"/>
                </a:lnTo>
                <a:lnTo>
                  <a:pt x="1752600" y="2563585"/>
                </a:lnTo>
                <a:lnTo>
                  <a:pt x="1858736" y="1973035"/>
                </a:lnTo>
                <a:lnTo>
                  <a:pt x="1978478" y="1665514"/>
                </a:lnTo>
                <a:lnTo>
                  <a:pt x="2119993" y="1352550"/>
                </a:lnTo>
                <a:lnTo>
                  <a:pt x="2332264" y="1023257"/>
                </a:lnTo>
                <a:lnTo>
                  <a:pt x="2585357" y="737507"/>
                </a:lnTo>
                <a:lnTo>
                  <a:pt x="2862943" y="492578"/>
                </a:lnTo>
                <a:lnTo>
                  <a:pt x="3290207" y="225878"/>
                </a:lnTo>
                <a:lnTo>
                  <a:pt x="3695700" y="0"/>
                </a:lnTo>
                <a:lnTo>
                  <a:pt x="0" y="1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FCA74-46EE-415C-84B6-055A54D23C6A}"/>
              </a:ext>
            </a:extLst>
          </p:cNvPr>
          <p:cNvSpPr/>
          <p:nvPr/>
        </p:nvSpPr>
        <p:spPr>
          <a:xfrm>
            <a:off x="993321" y="1988988"/>
            <a:ext cx="4136572" cy="9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D28692-F0DE-44BC-BCC1-6FFE125B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92" y="2215276"/>
            <a:ext cx="3679282" cy="34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26" y="143459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154111" y="1979834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2565675" y="98734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4312472" y="16691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377299" y="98734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pic>
        <p:nvPicPr>
          <p:cNvPr id="15370" name="Picture 10" descr="Pin on Amazing Animals and Birds">
            <a:extLst>
              <a:ext uri="{FF2B5EF4-FFF2-40B4-BE49-F238E27FC236}">
                <a16:creationId xmlns:a16="http://schemas.microsoft.com/office/drawing/2014/main" id="{2BA1FC43-4267-48D4-B7F2-474169C9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3925" y="1301995"/>
            <a:ext cx="2570243" cy="18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7783165" y="16691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468600" y="98734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pic>
        <p:nvPicPr>
          <p:cNvPr id="33" name="Picture 6" descr="Coca Cola Circle Logo Vector (.AI) Free Download">
            <a:extLst>
              <a:ext uri="{FF2B5EF4-FFF2-40B4-BE49-F238E27FC236}">
                <a16:creationId xmlns:a16="http://schemas.microsoft.com/office/drawing/2014/main" id="{8566389A-DD43-44AD-ABDF-FC2DBB30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645" y="4584336"/>
            <a:ext cx="1582092" cy="157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154111" y="5141912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1D7164-B828-4A01-A5F9-0F97FF6E719E}"/>
              </a:ext>
            </a:extLst>
          </p:cNvPr>
          <p:cNvSpPr/>
          <p:nvPr/>
        </p:nvSpPr>
        <p:spPr>
          <a:xfrm>
            <a:off x="4312472" y="5231061"/>
            <a:ext cx="1242392" cy="283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5231061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7803" y="1753466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F6D256-FD0D-4D07-8F12-9F37BEF3C79D}"/>
              </a:ext>
            </a:extLst>
          </p:cNvPr>
          <p:cNvGrpSpPr/>
          <p:nvPr/>
        </p:nvGrpSpPr>
        <p:grpSpPr>
          <a:xfrm>
            <a:off x="6227803" y="4906444"/>
            <a:ext cx="914400" cy="932601"/>
            <a:chOff x="5481809" y="4889151"/>
            <a:chExt cx="914400" cy="932601"/>
          </a:xfrm>
        </p:grpSpPr>
        <p:pic>
          <p:nvPicPr>
            <p:cNvPr id="45" name="Graphic 44" descr="Close with solid fill">
              <a:extLst>
                <a:ext uri="{FF2B5EF4-FFF2-40B4-BE49-F238E27FC236}">
                  <a16:creationId xmlns:a16="http://schemas.microsoft.com/office/drawing/2014/main" id="{3CDFC413-1EB5-4E6B-85A0-BC295E85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1809" y="48891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Eye with solid fill">
              <a:extLst>
                <a:ext uri="{FF2B5EF4-FFF2-40B4-BE49-F238E27FC236}">
                  <a16:creationId xmlns:a16="http://schemas.microsoft.com/office/drawing/2014/main" id="{47A32800-B7D3-4333-AC6C-40CDBAB5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809" y="4907352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8DBBFC2-7E7F-48AF-98AF-276B1C5BF925}"/>
              </a:ext>
            </a:extLst>
          </p:cNvPr>
          <p:cNvSpPr/>
          <p:nvPr/>
        </p:nvSpPr>
        <p:spPr>
          <a:xfrm>
            <a:off x="7783165" y="5231061"/>
            <a:ext cx="1242392" cy="283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5" grpId="0"/>
      <p:bldP spid="28" grpId="0" animBg="1"/>
      <p:bldP spid="29" grpId="0"/>
      <p:bldP spid="34" grpId="0"/>
      <p:bldP spid="36" grpId="0" animBg="1"/>
      <p:bldP spid="4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Reach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BA7-9F24-4048-AE15-B8B966E1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1407264"/>
            <a:ext cx="11473543" cy="5358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EBE91-34AF-4194-BC6A-9E9217BF03DF}"/>
              </a:ext>
            </a:extLst>
          </p:cNvPr>
          <p:cNvSpPr txBox="1"/>
          <p:nvPr/>
        </p:nvSpPr>
        <p:spPr>
          <a:xfrm>
            <a:off x="2383126" y="1219014"/>
            <a:ext cx="2326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Pilot 2</a:t>
            </a:r>
            <a:endParaRPr lang="he-I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5C2-3112-4618-A7C2-1CFA9B85FF8C}"/>
              </a:ext>
            </a:extLst>
          </p:cNvPr>
          <p:cNvSpPr txBox="1"/>
          <p:nvPr/>
        </p:nvSpPr>
        <p:spPr>
          <a:xfrm>
            <a:off x="8276979" y="1285343"/>
            <a:ext cx="2326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Pilot 3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10323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D04BC199-7680-4DC6-9183-FE9BCC8E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26" y="1212874"/>
            <a:ext cx="2723449" cy="216150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7FD261D-F550-4C8B-8FB0-3BB45B17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8" b="98843" l="3684" r="95174">
                        <a14:foregroundMark x1="43228" y1="72672" x2="46134" y2="84242"/>
                        <a14:foregroundMark x1="46134" y1="84242" x2="52361" y2="76198"/>
                        <a14:foregroundMark x1="52361" y1="76198" x2="56668" y2="88320"/>
                        <a14:foregroundMark x1="56668" y1="88320" x2="61443" y2="81928"/>
                        <a14:foregroundMark x1="61443" y1="81928" x2="67566" y2="85399"/>
                        <a14:foregroundMark x1="67566" y1="85399" x2="73015" y2="79504"/>
                        <a14:foregroundMark x1="73015" y1="79504" x2="81007" y2="82920"/>
                        <a14:foregroundMark x1="81007" y1="82920" x2="85366" y2="77245"/>
                        <a14:foregroundMark x1="85366" y1="77245" x2="77270" y2="86061"/>
                        <a14:foregroundMark x1="77270" y1="86061" x2="73638" y2="94160"/>
                        <a14:foregroundMark x1="73638" y1="94160" x2="68448" y2="88815"/>
                        <a14:foregroundMark x1="68448" y1="88815" x2="60457" y2="86997"/>
                        <a14:foregroundMark x1="60457" y1="86997" x2="52776" y2="90028"/>
                        <a14:foregroundMark x1="52776" y1="90028" x2="50908" y2="96749"/>
                        <a14:foregroundMark x1="50908" y1="96749" x2="58277" y2="95262"/>
                        <a14:foregroundMark x1="58277" y1="95262" x2="58485" y2="94380"/>
                        <a14:foregroundMark x1="49144" y1="99063" x2="53970" y2="98843"/>
                        <a14:foregroundMark x1="45771" y1="86612" x2="45823" y2="77796"/>
                        <a14:foregroundMark x1="45823" y1="77796" x2="55060" y2="72397"/>
                        <a14:foregroundMark x1="55060" y1="72397" x2="80643" y2="73058"/>
                        <a14:foregroundMark x1="80643" y1="73058" x2="83809" y2="84242"/>
                        <a14:foregroundMark x1="83809" y1="84242" x2="83290" y2="86556"/>
                        <a14:foregroundMark x1="37001" y1="6777" x2="75195" y2="6446"/>
                        <a14:foregroundMark x1="75195" y1="6446" x2="82356" y2="7218"/>
                        <a14:foregroundMark x1="82356" y1="7218" x2="90088" y2="14986"/>
                        <a14:foregroundMark x1="90088" y1="14986" x2="91334" y2="18788"/>
                        <a14:foregroundMark x1="41879" y1="3747" x2="75558" y2="3140"/>
                        <a14:foregroundMark x1="75558" y1="3140" x2="86559" y2="3306"/>
                        <a14:foregroundMark x1="86559" y1="3306" x2="94240" y2="10083"/>
                        <a14:foregroundMark x1="94240" y1="10083" x2="95174" y2="14380"/>
                        <a14:foregroundMark x1="30358" y1="12121" x2="43332" y2="4518"/>
                        <a14:foregroundMark x1="43332" y1="4518" x2="77270" y2="4738"/>
                        <a14:foregroundMark x1="68241" y1="95537" x2="66736" y2="94105"/>
                        <a14:foregroundMark x1="4203" y1="48099" x2="4100" y2="52727"/>
                        <a14:foregroundMark x1="4982" y1="46887" x2="3477" y2="54876"/>
                        <a14:foregroundMark x1="3477" y1="54876" x2="3684" y2="46887"/>
                        <a14:foregroundMark x1="3684" y1="46887" x2="4982" y2="47163"/>
                        <a14:foregroundMark x1="7369" y1="48099" x2="6902" y2="52121"/>
                        <a14:foregroundMark x1="49870" y1="87273" x2="55008" y2="87218"/>
                        <a14:foregroundMark x1="70835" y1="91515" x2="77789" y2="89587"/>
                        <a14:foregroundMark x1="77789" y1="89587" x2="78256" y2="88871"/>
                        <a14:foregroundMark x1="76492" y1="94766" x2="70265" y2="95647"/>
                      </a14:backgroundRemoval>
                    </a14:imgEffect>
                  </a14:imgLayer>
                </a14:imgProps>
              </a:ext>
            </a:extLst>
          </a:blip>
          <a:srcRect l="24689"/>
          <a:stretch/>
        </p:blipFill>
        <p:spPr>
          <a:xfrm>
            <a:off x="6959637" y="1256399"/>
            <a:ext cx="1693506" cy="2117981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801FCFB-E0E9-439F-A8C6-7997BC0ABD6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Next Experiment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45D7D5F-F703-4A50-A560-AFD7CBE6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82" y="3630578"/>
            <a:ext cx="4151719" cy="32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D04BC199-7680-4DC6-9183-FE9BCC8E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26" y="1212874"/>
            <a:ext cx="2723449" cy="216150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7FD261D-F550-4C8B-8FB0-3BB45B17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8" b="98843" l="3684" r="95174">
                        <a14:foregroundMark x1="43228" y1="72672" x2="46134" y2="84242"/>
                        <a14:foregroundMark x1="46134" y1="84242" x2="52361" y2="76198"/>
                        <a14:foregroundMark x1="52361" y1="76198" x2="56668" y2="88320"/>
                        <a14:foregroundMark x1="56668" y1="88320" x2="61443" y2="81928"/>
                        <a14:foregroundMark x1="61443" y1="81928" x2="67566" y2="85399"/>
                        <a14:foregroundMark x1="67566" y1="85399" x2="73015" y2="79504"/>
                        <a14:foregroundMark x1="73015" y1="79504" x2="81007" y2="82920"/>
                        <a14:foregroundMark x1="81007" y1="82920" x2="85366" y2="77245"/>
                        <a14:foregroundMark x1="85366" y1="77245" x2="77270" y2="86061"/>
                        <a14:foregroundMark x1="77270" y1="86061" x2="73638" y2="94160"/>
                        <a14:foregroundMark x1="73638" y1="94160" x2="68448" y2="88815"/>
                        <a14:foregroundMark x1="68448" y1="88815" x2="60457" y2="86997"/>
                        <a14:foregroundMark x1="60457" y1="86997" x2="52776" y2="90028"/>
                        <a14:foregroundMark x1="52776" y1="90028" x2="50908" y2="96749"/>
                        <a14:foregroundMark x1="50908" y1="96749" x2="58277" y2="95262"/>
                        <a14:foregroundMark x1="58277" y1="95262" x2="58485" y2="94380"/>
                        <a14:foregroundMark x1="49144" y1="99063" x2="53970" y2="98843"/>
                        <a14:foregroundMark x1="45771" y1="86612" x2="45823" y2="77796"/>
                        <a14:foregroundMark x1="45823" y1="77796" x2="55060" y2="72397"/>
                        <a14:foregroundMark x1="55060" y1="72397" x2="80643" y2="73058"/>
                        <a14:foregroundMark x1="80643" y1="73058" x2="83809" y2="84242"/>
                        <a14:foregroundMark x1="83809" y1="84242" x2="83290" y2="86556"/>
                        <a14:foregroundMark x1="37001" y1="6777" x2="75195" y2="6446"/>
                        <a14:foregroundMark x1="75195" y1="6446" x2="82356" y2="7218"/>
                        <a14:foregroundMark x1="82356" y1="7218" x2="90088" y2="14986"/>
                        <a14:foregroundMark x1="90088" y1="14986" x2="91334" y2="18788"/>
                        <a14:foregroundMark x1="41879" y1="3747" x2="75558" y2="3140"/>
                        <a14:foregroundMark x1="75558" y1="3140" x2="86559" y2="3306"/>
                        <a14:foregroundMark x1="86559" y1="3306" x2="94240" y2="10083"/>
                        <a14:foregroundMark x1="94240" y1="10083" x2="95174" y2="14380"/>
                        <a14:foregroundMark x1="30358" y1="12121" x2="43332" y2="4518"/>
                        <a14:foregroundMark x1="43332" y1="4518" x2="77270" y2="4738"/>
                        <a14:foregroundMark x1="68241" y1="95537" x2="66736" y2="94105"/>
                        <a14:foregroundMark x1="4203" y1="48099" x2="4100" y2="52727"/>
                        <a14:foregroundMark x1="4982" y1="46887" x2="3477" y2="54876"/>
                        <a14:foregroundMark x1="3477" y1="54876" x2="3684" y2="46887"/>
                        <a14:foregroundMark x1="3684" y1="46887" x2="4982" y2="47163"/>
                        <a14:foregroundMark x1="7369" y1="48099" x2="6902" y2="52121"/>
                        <a14:foregroundMark x1="49870" y1="87273" x2="55008" y2="87218"/>
                        <a14:foregroundMark x1="70835" y1="91515" x2="77789" y2="89587"/>
                        <a14:foregroundMark x1="77789" y1="89587" x2="78256" y2="88871"/>
                        <a14:foregroundMark x1="76492" y1="94766" x2="70265" y2="95647"/>
                      </a14:backgroundRemoval>
                    </a14:imgEffect>
                  </a14:imgLayer>
                </a14:imgProps>
              </a:ext>
            </a:extLst>
          </a:blip>
          <a:srcRect l="24689"/>
          <a:stretch/>
        </p:blipFill>
        <p:spPr>
          <a:xfrm>
            <a:off x="6959637" y="1256399"/>
            <a:ext cx="1693506" cy="2117981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801FCFB-E0E9-439F-A8C6-7997BC0ABD6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45D7D5F-F703-4A50-A560-AFD7CBE6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82" y="3630578"/>
            <a:ext cx="4151719" cy="32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83AB4-A599-4371-A16E-43893F523005}"/>
              </a:ext>
            </a:extLst>
          </p:cNvPr>
          <p:cNvSpPr txBox="1"/>
          <p:nvPr/>
        </p:nvSpPr>
        <p:spPr>
          <a:xfrm>
            <a:off x="0" y="0"/>
            <a:ext cx="12192000" cy="200362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unconscious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difference is the signal strength – In order to render the stimuli unconscious we deteriorate its visibility.</a:t>
            </a:r>
          </a:p>
          <a:p>
            <a:r>
              <a:rPr lang="en-US" dirty="0"/>
              <a:t>There is a variety of ways to do so: diverting attention, surrounding it with stronger and more salient stimuli, displaying contradicting image to each eye…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weaker signal leads to smaller unconscious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problem because it could make them </a:t>
            </a:r>
            <a:r>
              <a:rPr lang="en-US" dirty="0" err="1"/>
              <a:t>undiscovereble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way to increase the effect size is to take advantage of more sensitive measures.</a:t>
            </a:r>
          </a:p>
          <a:p>
            <a:r>
              <a:rPr lang="en-US" dirty="0"/>
              <a:t>My research tries to validate motion tracking as a good measure for unconscious effects, which is also better than keyboard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my experiment we used a priming paradigm, in which a prime word is displayed between two very salient masks.</a:t>
            </a:r>
          </a:p>
          <a:p>
            <a:r>
              <a:rPr lang="en-US" dirty="0"/>
              <a:t>This renders the prime invisible to the subject.</a:t>
            </a:r>
          </a:p>
          <a:p>
            <a:r>
              <a:rPr lang="en-US" dirty="0"/>
              <a:t>Afterwards a target word is displayed and the subject is asked to classify it as describing an artificial or natural item. EG radio is artificial.</a:t>
            </a:r>
          </a:p>
          <a:p>
            <a:r>
              <a:rPr lang="en-US" dirty="0"/>
              <a:t>Then the subject needs to recognize the prime between two distractor words.</a:t>
            </a:r>
          </a:p>
          <a:p>
            <a:r>
              <a:rPr lang="en-US" dirty="0"/>
              <a:t>And finally rate how well did he see the prime, 1=didn’t see anything, 4= saw clearly.</a:t>
            </a:r>
          </a:p>
          <a:p>
            <a:r>
              <a:rPr lang="en-US" dirty="0"/>
              <a:t>The subject responds on the categorization question by reaching and touching the correct answer on the screen.</a:t>
            </a:r>
          </a:p>
          <a:p>
            <a:r>
              <a:rPr lang="en-US" dirty="0"/>
              <a:t>While he does so, we track his movement, and extract its trajectory.</a:t>
            </a:r>
          </a:p>
          <a:p>
            <a:r>
              <a:rPr lang="en-US" dirty="0"/>
              <a:t>The prime and the target can be congruent = same word</a:t>
            </a:r>
          </a:p>
          <a:p>
            <a:r>
              <a:rPr lang="en-US" dirty="0"/>
              <a:t>Incongruent = different word from a different category, for example the prime would be Trees.</a:t>
            </a:r>
          </a:p>
          <a:p>
            <a:r>
              <a:rPr lang="en-US" dirty="0"/>
              <a:t>We would expect that when the prime is doesn’t match the target, this will hinder the subject’s response (show animation of </a:t>
            </a:r>
            <a:r>
              <a:rPr lang="en-US" dirty="0" err="1"/>
              <a:t>traj</a:t>
            </a:r>
            <a:r>
              <a:rPr lang="en-US" dirty="0"/>
              <a:t> to congruent and incongruent condition).</a:t>
            </a:r>
          </a:p>
          <a:p>
            <a:r>
              <a:rPr lang="en-US" dirty="0"/>
              <a:t>This difference between the response on the congruent condition and the </a:t>
            </a:r>
            <a:r>
              <a:rPr lang="en-US" dirty="0" err="1"/>
              <a:t>uincongruent</a:t>
            </a:r>
            <a:r>
              <a:rPr lang="en-US" dirty="0"/>
              <a:t> condition is called “the congruency effect”, and it represents the influence of the prime.</a:t>
            </a:r>
          </a:p>
          <a:p>
            <a:endParaRPr lang="en-US" dirty="0"/>
          </a:p>
          <a:p>
            <a:r>
              <a:rPr lang="en-US" b="1" dirty="0"/>
              <a:t>Exp 1</a:t>
            </a:r>
          </a:p>
          <a:p>
            <a:r>
              <a:rPr lang="en-US" dirty="0"/>
              <a:t>No results!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Max RT = 1.5 sec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Drift diffusion?</a:t>
            </a:r>
            <a:endParaRPr lang="he-IL" dirty="0"/>
          </a:p>
          <a:p>
            <a:r>
              <a:rPr lang="en-US" dirty="0"/>
              <a:t>The sub accumulates data. Since he has enough time he can initiate his decision after reaching the final response.</a:t>
            </a:r>
          </a:p>
          <a:p>
            <a:r>
              <a:rPr lang="en-US" dirty="0"/>
              <a:t>Plus, He has time to contemplate whether he chose the </a:t>
            </a:r>
            <a:r>
              <a:rPr lang="en-US" dirty="0" err="1"/>
              <a:t>currect</a:t>
            </a:r>
            <a:r>
              <a:rPr lang="en-US" dirty="0"/>
              <a:t> answer.</a:t>
            </a:r>
          </a:p>
          <a:p>
            <a:r>
              <a:rPr lang="en-US" dirty="0"/>
              <a:t>We never see the effect of the prime.</a:t>
            </a:r>
          </a:p>
          <a:p>
            <a:endParaRPr lang="en-US" dirty="0"/>
          </a:p>
          <a:p>
            <a:r>
              <a:rPr lang="en-US" dirty="0"/>
              <a:t>If we cut the RT shorter, subject will have to reduce the threshold of sufficient </a:t>
            </a:r>
            <a:r>
              <a:rPr lang="en-US" dirty="0" err="1"/>
              <a:t>evidance</a:t>
            </a:r>
            <a:r>
              <a:rPr lang="en-US" dirty="0"/>
              <a:t>.</a:t>
            </a:r>
          </a:p>
          <a:p>
            <a:r>
              <a:rPr lang="en-US" dirty="0"/>
              <a:t>This will allow unconscious effects to take place.</a:t>
            </a:r>
          </a:p>
          <a:p>
            <a:endParaRPr lang="en-US" dirty="0"/>
          </a:p>
          <a:p>
            <a:r>
              <a:rPr lang="en-US" dirty="0"/>
              <a:t>Since RT is shorter we should also add another training block.</a:t>
            </a:r>
          </a:p>
          <a:p>
            <a:r>
              <a:rPr lang="en-US" dirty="0"/>
              <a:t>And decrease screen dist.</a:t>
            </a:r>
          </a:p>
          <a:p>
            <a:r>
              <a:rPr lang="en-US" dirty="0"/>
              <a:t>We also increase target size, but why??? The effort of hitting a small target in such a short time might require high processing resources, which would leave a small mount for the unconscious processing.</a:t>
            </a:r>
          </a:p>
          <a:p>
            <a:endParaRPr lang="en-US" dirty="0"/>
          </a:p>
          <a:p>
            <a:r>
              <a:rPr lang="en-US" dirty="0"/>
              <a:t>Fail = Target duration wasn’t limited.</a:t>
            </a:r>
          </a:p>
          <a:p>
            <a:endParaRPr lang="en-US" b="1" dirty="0"/>
          </a:p>
          <a:p>
            <a:r>
              <a:rPr lang="en-US" b="1" dirty="0"/>
              <a:t>Exp 2</a:t>
            </a:r>
          </a:p>
          <a:p>
            <a:endParaRPr lang="en-US" b="1" dirty="0"/>
          </a:p>
          <a:p>
            <a:r>
              <a:rPr lang="en-US" dirty="0"/>
              <a:t>Subjects couldn’t deal with the fast RT. Many trials were disqualified due to late response, slow </a:t>
            </a:r>
            <a:r>
              <a:rPr lang="en-US" dirty="0" err="1"/>
              <a:t>movmemnt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Exp 3</a:t>
            </a:r>
          </a:p>
          <a:p>
            <a:r>
              <a:rPr lang="en-US" dirty="0"/>
              <a:t>Added another training day to improve RT.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congruency effect actually happen in real life?</a:t>
            </a:r>
          </a:p>
          <a:p>
            <a:r>
              <a:rPr lang="en-US" dirty="0"/>
              <a:t>Yes it does (show graph of each response).</a:t>
            </a:r>
          </a:p>
          <a:p>
            <a:r>
              <a:rPr lang="en-US" dirty="0"/>
              <a:t>How do we quantify the difference between these trajectories?</a:t>
            </a:r>
          </a:p>
          <a:p>
            <a:r>
              <a:rPr lang="en-US" dirty="0"/>
              <a:t>We use reach area.</a:t>
            </a:r>
          </a:p>
          <a:p>
            <a:r>
              <a:rPr lang="en-US" dirty="0"/>
              <a:t>Reach area is the are between two average trajectories.</a:t>
            </a:r>
          </a:p>
          <a:p>
            <a:r>
              <a:rPr lang="en-US" dirty="0"/>
              <a:t>We calculate it for the congruent trials and the incongruent trials.</a:t>
            </a:r>
          </a:p>
          <a:p>
            <a:r>
              <a:rPr lang="en-US" dirty="0"/>
              <a:t>You can see it is smaller in the incongruent condition.</a:t>
            </a:r>
          </a:p>
          <a:p>
            <a:endParaRPr lang="en-US" dirty="0"/>
          </a:p>
          <a:p>
            <a:r>
              <a:rPr lang="en-US" dirty="0"/>
              <a:t>We conducted a statistical comparison between the reach area in the congruent condition and the incongruent condition and found a significant difference.</a:t>
            </a:r>
          </a:p>
          <a:p>
            <a:endParaRPr lang="en-US" dirty="0"/>
          </a:p>
          <a:p>
            <a:r>
              <a:rPr lang="en-US" dirty="0"/>
              <a:t>The effect size of this difference was similar to previous research that used unconscious processing and motion tracking, and is larger than the one that was found when using a keyboard.</a:t>
            </a:r>
          </a:p>
          <a:p>
            <a:r>
              <a:rPr lang="en-US" dirty="0"/>
              <a:t>If other have done it, why do we need to replicate? First of all replication is always blessed, secondly these previous studies had </a:t>
            </a:r>
            <a:r>
              <a:rPr lang="en-US" dirty="0" err="1"/>
              <a:t>siome</a:t>
            </a:r>
            <a:r>
              <a:rPr lang="en-US" dirty="0"/>
              <a:t> issues with their awareness manipulation.</a:t>
            </a:r>
          </a:p>
          <a:p>
            <a:endParaRPr lang="en-US" dirty="0"/>
          </a:p>
          <a:p>
            <a:r>
              <a:rPr lang="en-US" dirty="0"/>
              <a:t>Our next step would be to let every subject perform this experiment using a keyboard and using a motion tracking system and comparing their results.</a:t>
            </a:r>
          </a:p>
          <a:p>
            <a:r>
              <a:rPr lang="en-US" dirty="0"/>
              <a:t>According to previous findings and our pilots we are hoping to find an advantage for motion tracking.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82DC341-2EAC-42D9-BFE1-6B8D55579C69}"/>
              </a:ext>
            </a:extLst>
          </p:cNvPr>
          <p:cNvSpPr/>
          <p:nvPr/>
        </p:nvSpPr>
        <p:spPr>
          <a:xfrm>
            <a:off x="5238750" y="24038379"/>
            <a:ext cx="2650671" cy="29228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534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93A53C-6FBE-4A43-B93C-B428BEA9E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936822"/>
              </p:ext>
            </p:extLst>
          </p:nvPr>
        </p:nvGraphicFramePr>
        <p:xfrm>
          <a:off x="1587258" y="1663337"/>
          <a:ext cx="9017484" cy="386636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05828">
                  <a:extLst>
                    <a:ext uri="{9D8B030D-6E8A-4147-A177-3AD203B41FA5}">
                      <a16:colId xmlns:a16="http://schemas.microsoft.com/office/drawing/2014/main" val="1625681376"/>
                    </a:ext>
                  </a:extLst>
                </a:gridCol>
                <a:gridCol w="3005828">
                  <a:extLst>
                    <a:ext uri="{9D8B030D-6E8A-4147-A177-3AD203B41FA5}">
                      <a16:colId xmlns:a16="http://schemas.microsoft.com/office/drawing/2014/main" val="3814837178"/>
                    </a:ext>
                  </a:extLst>
                </a:gridCol>
                <a:gridCol w="3005828">
                  <a:extLst>
                    <a:ext uri="{9D8B030D-6E8A-4147-A177-3AD203B41FA5}">
                      <a16:colId xmlns:a16="http://schemas.microsoft.com/office/drawing/2014/main" val="723620396"/>
                    </a:ext>
                  </a:extLst>
                </a:gridCol>
              </a:tblGrid>
              <a:tr h="966591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Conscious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Unconscious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96160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Affects Behavior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58873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Stimuli is Seen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7529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Signal Strength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2267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78E51-F897-40E1-92E4-A14DC237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5" t="57265" r="31809" b="34011"/>
          <a:stretch/>
        </p:blipFill>
        <p:spPr>
          <a:xfrm>
            <a:off x="5942867" y="5068483"/>
            <a:ext cx="95796" cy="87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A955F-932B-43F8-80DB-681E2510F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5" t="57265" r="31809" b="34011"/>
          <a:stretch/>
        </p:blipFill>
        <p:spPr>
          <a:xfrm>
            <a:off x="8643256" y="4702629"/>
            <a:ext cx="827314" cy="759402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DD3CDAB3-97BA-4B7A-8A8E-81AA9C1D2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3256" y="2664910"/>
            <a:ext cx="914400" cy="914400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51964B51-7E84-4056-B28F-9D25E3C89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1463" y="3645580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8CA21FF-71F8-4303-A467-EB5F646C8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3256" y="3596519"/>
            <a:ext cx="914400" cy="91440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A37F558F-B5D2-461D-A0E1-1675ABC9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463" y="2682119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AF3A46-BAE2-4E53-83B8-36141A067798}"/>
              </a:ext>
            </a:extLst>
          </p:cNvPr>
          <p:cNvSpPr/>
          <p:nvPr/>
        </p:nvSpPr>
        <p:spPr>
          <a:xfrm>
            <a:off x="5529943" y="4746172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4EE4A-7E2D-4E88-85FB-EA39792CF15C}"/>
              </a:ext>
            </a:extLst>
          </p:cNvPr>
          <p:cNvSpPr/>
          <p:nvPr/>
        </p:nvSpPr>
        <p:spPr>
          <a:xfrm>
            <a:off x="8478760" y="4668762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50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AF3A46-BAE2-4E53-83B8-36141A067798}"/>
              </a:ext>
            </a:extLst>
          </p:cNvPr>
          <p:cNvSpPr/>
          <p:nvPr/>
        </p:nvSpPr>
        <p:spPr>
          <a:xfrm>
            <a:off x="3980053" y="2165973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4EE4A-7E2D-4E88-85FB-EA39792CF15C}"/>
              </a:ext>
            </a:extLst>
          </p:cNvPr>
          <p:cNvSpPr/>
          <p:nvPr/>
        </p:nvSpPr>
        <p:spPr>
          <a:xfrm>
            <a:off x="8541655" y="1673518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FD7D-8FA6-46F0-B293-2741B4C6BD03}"/>
              </a:ext>
            </a:extLst>
          </p:cNvPr>
          <p:cNvSpPr txBox="1"/>
          <p:nvPr/>
        </p:nvSpPr>
        <p:spPr>
          <a:xfrm>
            <a:off x="560905" y="6706360"/>
            <a:ext cx="12192000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Happens when:</a:t>
            </a:r>
          </a:p>
          <a:p>
            <a:r>
              <a:rPr lang="en-US" sz="2000" dirty="0"/>
              <a:t>Weak stimuli   				Not perceived                                     Affects behavior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Masking, CFS, attention…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it exist?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capacity it has?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Isn’t it a </a:t>
            </a:r>
            <a:r>
              <a:rPr lang="en-US" sz="2000" dirty="0" err="1"/>
              <a:t>byfact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Deteriorate the stimuli</a:t>
            </a:r>
            <a:endParaRPr lang="en-US" sz="2000" baseline="30000" dirty="0"/>
          </a:p>
        </p:txBody>
      </p:sp>
      <p:pic>
        <p:nvPicPr>
          <p:cNvPr id="15362" name="Picture 2" descr="Falling out, lashing out and blurting out: phrasal verbs connected with  arguing (1). – About Words – Cambridge Dictionary blog">
            <a:extLst>
              <a:ext uri="{FF2B5EF4-FFF2-40B4-BE49-F238E27FC236}">
                <a16:creationId xmlns:a16="http://schemas.microsoft.com/office/drawing/2014/main" id="{0A548A89-DF7F-4187-8BF3-863F3619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500" l="1167" r="96667">
                        <a14:foregroundMark x1="22833" y1="95500" x2="18167" y2="75250"/>
                        <a14:foregroundMark x1="18167" y1="75250" x2="17833" y2="54000"/>
                        <a14:foregroundMark x1="17833" y1="54000" x2="18167" y2="53250"/>
                        <a14:foregroundMark x1="12000" y1="61750" x2="14167" y2="92000"/>
                        <a14:foregroundMark x1="14167" y1="92000" x2="21333" y2="95750"/>
                        <a14:foregroundMark x1="27000" y1="78000" x2="28333" y2="87500"/>
                        <a14:foregroundMark x1="7833" y1="70250" x2="5500" y2="86500"/>
                        <a14:foregroundMark x1="29833" y1="38750" x2="32167" y2="56500"/>
                        <a14:foregroundMark x1="32167" y1="56500" x2="32000" y2="57000"/>
                        <a14:foregroundMark x1="5167" y1="72250" x2="1333" y2="89750"/>
                        <a14:foregroundMark x1="1333" y1="89750" x2="1333" y2="90000"/>
                        <a14:foregroundMark x1="26833" y1="87250" x2="27167" y2="97750"/>
                        <a14:foregroundMark x1="12500" y1="94750" x2="21167" y2="99000"/>
                        <a14:foregroundMark x1="87167" y1="87750" x2="92333" y2="99500"/>
                        <a14:foregroundMark x1="92333" y1="99500" x2="92333" y2="99500"/>
                        <a14:foregroundMark x1="64833" y1="59750" x2="63167" y2="57250"/>
                        <a14:foregroundMark x1="95000" y1="96750" x2="96667" y2="9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 bwMode="auto">
          <a:xfrm>
            <a:off x="6947795" y="7830207"/>
            <a:ext cx="5715000" cy="30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uppy Icon Vector Art, Icons, and Graphics for Free Download">
            <a:extLst>
              <a:ext uri="{FF2B5EF4-FFF2-40B4-BE49-F238E27FC236}">
                <a16:creationId xmlns:a16="http://schemas.microsoft.com/office/drawing/2014/main" id="{451D1EFF-7DC8-40E9-A282-AEB69B85E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24768" r="20032" b="25708"/>
          <a:stretch/>
        </p:blipFill>
        <p:spPr bwMode="auto">
          <a:xfrm>
            <a:off x="5389323" y="7788804"/>
            <a:ext cx="1156305" cy="9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73" y="1577038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154111" y="2011353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Conscious</a:t>
            </a:r>
            <a:endParaRPr lang="en-US" sz="20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1848023" y="1092100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3565518" y="1828740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088633" y="1092100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pic>
        <p:nvPicPr>
          <p:cNvPr id="15370" name="Picture 10" descr="Pin on Amazing Animals and Birds">
            <a:extLst>
              <a:ext uri="{FF2B5EF4-FFF2-40B4-BE49-F238E27FC236}">
                <a16:creationId xmlns:a16="http://schemas.microsoft.com/office/drawing/2014/main" id="{2BA1FC43-4267-48D4-B7F2-474169C9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9932" y="1292155"/>
            <a:ext cx="2570243" cy="18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031078" y="1813781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831108" y="1071275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0" name="Picture 6" descr="Coca Cola Circle Logo Vector (.AI) Free Download">
            <a:extLst>
              <a:ext uri="{FF2B5EF4-FFF2-40B4-BE49-F238E27FC236}">
                <a16:creationId xmlns:a16="http://schemas.microsoft.com/office/drawing/2014/main" id="{E9819C92-9C98-4D2D-91B6-D65DE8BA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58" y="1577038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31E829B-8C01-4D43-A48B-C36C02AE0D9A}"/>
              </a:ext>
            </a:extLst>
          </p:cNvPr>
          <p:cNvSpPr/>
          <p:nvPr/>
        </p:nvSpPr>
        <p:spPr>
          <a:xfrm>
            <a:off x="3980053" y="5204246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64C1E7-7FC9-4568-B24E-9DDDA03C317D}"/>
              </a:ext>
            </a:extLst>
          </p:cNvPr>
          <p:cNvSpPr/>
          <p:nvPr/>
        </p:nvSpPr>
        <p:spPr>
          <a:xfrm>
            <a:off x="8541655" y="4711791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3" name="Picture 6" descr="Coca Cola Circle Logo Vector (.AI) Free Download">
            <a:extLst>
              <a:ext uri="{FF2B5EF4-FFF2-40B4-BE49-F238E27FC236}">
                <a16:creationId xmlns:a16="http://schemas.microsoft.com/office/drawing/2014/main" id="{8566389A-DD43-44AD-ABDF-FC2DBB30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88" y="5256172"/>
            <a:ext cx="116962" cy="11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154111" y="5049626"/>
            <a:ext cx="1557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Unconscious</a:t>
            </a:r>
            <a:endParaRPr lang="en-US" sz="2000" b="1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ACDBC-75F6-4EED-9268-BBE4CF51491B}"/>
              </a:ext>
            </a:extLst>
          </p:cNvPr>
          <p:cNvSpPr txBox="1"/>
          <p:nvPr/>
        </p:nvSpPr>
        <p:spPr>
          <a:xfrm>
            <a:off x="1422561" y="4130373"/>
            <a:ext cx="21429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Weak Stimuli</a:t>
            </a:r>
            <a:endParaRPr lang="en-US" sz="2000" baseline="30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1D7164-B828-4A01-A5F9-0F97FF6E719E}"/>
              </a:ext>
            </a:extLst>
          </p:cNvPr>
          <p:cNvSpPr/>
          <p:nvPr/>
        </p:nvSpPr>
        <p:spPr>
          <a:xfrm>
            <a:off x="3565518" y="4867013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4530C3-969B-472E-9D67-A42DC8334519}"/>
              </a:ext>
            </a:extLst>
          </p:cNvPr>
          <p:cNvSpPr txBox="1"/>
          <p:nvPr/>
        </p:nvSpPr>
        <p:spPr>
          <a:xfrm>
            <a:off x="4558205" y="4150426"/>
            <a:ext cx="26660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Not Perceived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06091" y="4526643"/>
            <a:ext cx="2481751" cy="17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0B6FFB47-6CBE-43A6-96A1-77A45117F934}"/>
              </a:ext>
            </a:extLst>
          </p:cNvPr>
          <p:cNvSpPr/>
          <p:nvPr/>
        </p:nvSpPr>
        <p:spPr>
          <a:xfrm>
            <a:off x="7067692" y="4867013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2C995-AE81-4861-8924-A414D95C6126}"/>
              </a:ext>
            </a:extLst>
          </p:cNvPr>
          <p:cNvSpPr txBox="1"/>
          <p:nvPr/>
        </p:nvSpPr>
        <p:spPr>
          <a:xfrm>
            <a:off x="9367284" y="415042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4310" y="1177891"/>
            <a:ext cx="914400" cy="9144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0ED199-CF85-4904-856A-6AD06A7F05AB}"/>
              </a:ext>
            </a:extLst>
          </p:cNvPr>
          <p:cNvSpPr/>
          <p:nvPr/>
        </p:nvSpPr>
        <p:spPr>
          <a:xfrm>
            <a:off x="5111610" y="1577518"/>
            <a:ext cx="2024743" cy="1546374"/>
          </a:xfrm>
          <a:custGeom>
            <a:avLst/>
            <a:gdLst>
              <a:gd name="connsiteX0" fmla="*/ 2024743 w 2024743"/>
              <a:gd name="connsiteY0" fmla="*/ 65917 h 1546374"/>
              <a:gd name="connsiteX1" fmla="*/ 1485900 w 2024743"/>
              <a:gd name="connsiteY1" fmla="*/ 1149045 h 1546374"/>
              <a:gd name="connsiteX2" fmla="*/ 1453243 w 2024743"/>
              <a:gd name="connsiteY2" fmla="*/ 1192588 h 1546374"/>
              <a:gd name="connsiteX3" fmla="*/ 1442357 w 2024743"/>
              <a:gd name="connsiteY3" fmla="*/ 1214360 h 1546374"/>
              <a:gd name="connsiteX4" fmla="*/ 1431472 w 2024743"/>
              <a:gd name="connsiteY4" fmla="*/ 1230688 h 1546374"/>
              <a:gd name="connsiteX5" fmla="*/ 1420586 w 2024743"/>
              <a:gd name="connsiteY5" fmla="*/ 1252460 h 1546374"/>
              <a:gd name="connsiteX6" fmla="*/ 1409700 w 2024743"/>
              <a:gd name="connsiteY6" fmla="*/ 1268788 h 1546374"/>
              <a:gd name="connsiteX7" fmla="*/ 1387929 w 2024743"/>
              <a:gd name="connsiteY7" fmla="*/ 1312331 h 1546374"/>
              <a:gd name="connsiteX8" fmla="*/ 1371600 w 2024743"/>
              <a:gd name="connsiteY8" fmla="*/ 1328660 h 1546374"/>
              <a:gd name="connsiteX9" fmla="*/ 1338943 w 2024743"/>
              <a:gd name="connsiteY9" fmla="*/ 1350431 h 1546374"/>
              <a:gd name="connsiteX10" fmla="*/ 1300843 w 2024743"/>
              <a:gd name="connsiteY10" fmla="*/ 1383088 h 1546374"/>
              <a:gd name="connsiteX11" fmla="*/ 1284515 w 2024743"/>
              <a:gd name="connsiteY11" fmla="*/ 1399417 h 1546374"/>
              <a:gd name="connsiteX12" fmla="*/ 1268186 w 2024743"/>
              <a:gd name="connsiteY12" fmla="*/ 1404860 h 1546374"/>
              <a:gd name="connsiteX13" fmla="*/ 1240972 w 2024743"/>
              <a:gd name="connsiteY13" fmla="*/ 1421188 h 1546374"/>
              <a:gd name="connsiteX14" fmla="*/ 1208315 w 2024743"/>
              <a:gd name="connsiteY14" fmla="*/ 1437517 h 1546374"/>
              <a:gd name="connsiteX15" fmla="*/ 1181100 w 2024743"/>
              <a:gd name="connsiteY15" fmla="*/ 1453845 h 1546374"/>
              <a:gd name="connsiteX16" fmla="*/ 1164772 w 2024743"/>
              <a:gd name="connsiteY16" fmla="*/ 1464731 h 1546374"/>
              <a:gd name="connsiteX17" fmla="*/ 1126672 w 2024743"/>
              <a:gd name="connsiteY17" fmla="*/ 1470174 h 1546374"/>
              <a:gd name="connsiteX18" fmla="*/ 1104900 w 2024743"/>
              <a:gd name="connsiteY18" fmla="*/ 1481060 h 1546374"/>
              <a:gd name="connsiteX19" fmla="*/ 985157 w 2024743"/>
              <a:gd name="connsiteY19" fmla="*/ 1502831 h 1546374"/>
              <a:gd name="connsiteX20" fmla="*/ 963386 w 2024743"/>
              <a:gd name="connsiteY20" fmla="*/ 1508274 h 1546374"/>
              <a:gd name="connsiteX21" fmla="*/ 925286 w 2024743"/>
              <a:gd name="connsiteY21" fmla="*/ 1524603 h 1546374"/>
              <a:gd name="connsiteX22" fmla="*/ 854529 w 2024743"/>
              <a:gd name="connsiteY22" fmla="*/ 1535488 h 1546374"/>
              <a:gd name="connsiteX23" fmla="*/ 810986 w 2024743"/>
              <a:gd name="connsiteY23" fmla="*/ 1540931 h 1546374"/>
              <a:gd name="connsiteX24" fmla="*/ 789215 w 2024743"/>
              <a:gd name="connsiteY24" fmla="*/ 1546374 h 1546374"/>
              <a:gd name="connsiteX25" fmla="*/ 620486 w 2024743"/>
              <a:gd name="connsiteY25" fmla="*/ 1535488 h 1546374"/>
              <a:gd name="connsiteX26" fmla="*/ 576943 w 2024743"/>
              <a:gd name="connsiteY26" fmla="*/ 1524603 h 1546374"/>
              <a:gd name="connsiteX27" fmla="*/ 544286 w 2024743"/>
              <a:gd name="connsiteY27" fmla="*/ 1508274 h 1546374"/>
              <a:gd name="connsiteX28" fmla="*/ 489857 w 2024743"/>
              <a:gd name="connsiteY28" fmla="*/ 1497388 h 1546374"/>
              <a:gd name="connsiteX29" fmla="*/ 468086 w 2024743"/>
              <a:gd name="connsiteY29" fmla="*/ 1486503 h 1546374"/>
              <a:gd name="connsiteX30" fmla="*/ 397329 w 2024743"/>
              <a:gd name="connsiteY30" fmla="*/ 1464731 h 1546374"/>
              <a:gd name="connsiteX31" fmla="*/ 326572 w 2024743"/>
              <a:gd name="connsiteY31" fmla="*/ 1432074 h 1546374"/>
              <a:gd name="connsiteX32" fmla="*/ 304800 w 2024743"/>
              <a:gd name="connsiteY32" fmla="*/ 1426631 h 1546374"/>
              <a:gd name="connsiteX33" fmla="*/ 261257 w 2024743"/>
              <a:gd name="connsiteY33" fmla="*/ 1393974 h 1546374"/>
              <a:gd name="connsiteX34" fmla="*/ 244929 w 2024743"/>
              <a:gd name="connsiteY34" fmla="*/ 1377645 h 1546374"/>
              <a:gd name="connsiteX35" fmla="*/ 223157 w 2024743"/>
              <a:gd name="connsiteY35" fmla="*/ 1366760 h 1546374"/>
              <a:gd name="connsiteX36" fmla="*/ 212272 w 2024743"/>
              <a:gd name="connsiteY36" fmla="*/ 1350431 h 1546374"/>
              <a:gd name="connsiteX37" fmla="*/ 174172 w 2024743"/>
              <a:gd name="connsiteY37" fmla="*/ 1317774 h 1546374"/>
              <a:gd name="connsiteX38" fmla="*/ 157843 w 2024743"/>
              <a:gd name="connsiteY38" fmla="*/ 1290560 h 1546374"/>
              <a:gd name="connsiteX39" fmla="*/ 146957 w 2024743"/>
              <a:gd name="connsiteY39" fmla="*/ 1268788 h 1546374"/>
              <a:gd name="connsiteX40" fmla="*/ 130629 w 2024743"/>
              <a:gd name="connsiteY40" fmla="*/ 1252460 h 1546374"/>
              <a:gd name="connsiteX41" fmla="*/ 103415 w 2024743"/>
              <a:gd name="connsiteY41" fmla="*/ 1208917 h 1546374"/>
              <a:gd name="connsiteX42" fmla="*/ 70757 w 2024743"/>
              <a:gd name="connsiteY42" fmla="*/ 1165374 h 1546374"/>
              <a:gd name="connsiteX43" fmla="*/ 54429 w 2024743"/>
              <a:gd name="connsiteY43" fmla="*/ 1143603 h 1546374"/>
              <a:gd name="connsiteX44" fmla="*/ 38100 w 2024743"/>
              <a:gd name="connsiteY44" fmla="*/ 1116388 h 1546374"/>
              <a:gd name="connsiteX45" fmla="*/ 21772 w 2024743"/>
              <a:gd name="connsiteY45" fmla="*/ 1045631 h 1546374"/>
              <a:gd name="connsiteX46" fmla="*/ 16329 w 2024743"/>
              <a:gd name="connsiteY46" fmla="*/ 991203 h 1546374"/>
              <a:gd name="connsiteX47" fmla="*/ 10886 w 2024743"/>
              <a:gd name="connsiteY47" fmla="*/ 963988 h 1546374"/>
              <a:gd name="connsiteX48" fmla="*/ 5443 w 2024743"/>
              <a:gd name="connsiteY48" fmla="*/ 915003 h 1546374"/>
              <a:gd name="connsiteX49" fmla="*/ 0 w 2024743"/>
              <a:gd name="connsiteY49" fmla="*/ 876903 h 1546374"/>
              <a:gd name="connsiteX50" fmla="*/ 5443 w 2024743"/>
              <a:gd name="connsiteY50" fmla="*/ 599317 h 1546374"/>
              <a:gd name="connsiteX51" fmla="*/ 10886 w 2024743"/>
              <a:gd name="connsiteY51" fmla="*/ 561217 h 1546374"/>
              <a:gd name="connsiteX52" fmla="*/ 27215 w 2024743"/>
              <a:gd name="connsiteY52" fmla="*/ 501345 h 1546374"/>
              <a:gd name="connsiteX53" fmla="*/ 54429 w 2024743"/>
              <a:gd name="connsiteY53" fmla="*/ 452360 h 1546374"/>
              <a:gd name="connsiteX54" fmla="*/ 59872 w 2024743"/>
              <a:gd name="connsiteY54" fmla="*/ 419703 h 1546374"/>
              <a:gd name="connsiteX55" fmla="*/ 70757 w 2024743"/>
              <a:gd name="connsiteY55" fmla="*/ 403374 h 1546374"/>
              <a:gd name="connsiteX56" fmla="*/ 81643 w 2024743"/>
              <a:gd name="connsiteY56" fmla="*/ 376160 h 1546374"/>
              <a:gd name="connsiteX57" fmla="*/ 87086 w 2024743"/>
              <a:gd name="connsiteY57" fmla="*/ 354388 h 1546374"/>
              <a:gd name="connsiteX58" fmla="*/ 97972 w 2024743"/>
              <a:gd name="connsiteY58" fmla="*/ 332617 h 1546374"/>
              <a:gd name="connsiteX59" fmla="*/ 125186 w 2024743"/>
              <a:gd name="connsiteY59" fmla="*/ 289074 h 1546374"/>
              <a:gd name="connsiteX60" fmla="*/ 141515 w 2024743"/>
              <a:gd name="connsiteY60" fmla="*/ 245531 h 1546374"/>
              <a:gd name="connsiteX61" fmla="*/ 146957 w 2024743"/>
              <a:gd name="connsiteY61" fmla="*/ 229203 h 1546374"/>
              <a:gd name="connsiteX62" fmla="*/ 163286 w 2024743"/>
              <a:gd name="connsiteY62" fmla="*/ 212874 h 1546374"/>
              <a:gd name="connsiteX63" fmla="*/ 174172 w 2024743"/>
              <a:gd name="connsiteY63" fmla="*/ 185660 h 1546374"/>
              <a:gd name="connsiteX64" fmla="*/ 201386 w 2024743"/>
              <a:gd name="connsiteY64" fmla="*/ 163888 h 1546374"/>
              <a:gd name="connsiteX65" fmla="*/ 217715 w 2024743"/>
              <a:gd name="connsiteY65" fmla="*/ 147560 h 1546374"/>
              <a:gd name="connsiteX66" fmla="*/ 234043 w 2024743"/>
              <a:gd name="connsiteY66" fmla="*/ 142117 h 1546374"/>
              <a:gd name="connsiteX67" fmla="*/ 255815 w 2024743"/>
              <a:gd name="connsiteY67" fmla="*/ 131231 h 1546374"/>
              <a:gd name="connsiteX68" fmla="*/ 272143 w 2024743"/>
              <a:gd name="connsiteY68" fmla="*/ 125788 h 1546374"/>
              <a:gd name="connsiteX69" fmla="*/ 299357 w 2024743"/>
              <a:gd name="connsiteY69" fmla="*/ 114903 h 1546374"/>
              <a:gd name="connsiteX70" fmla="*/ 315686 w 2024743"/>
              <a:gd name="connsiteY70" fmla="*/ 109460 h 1546374"/>
              <a:gd name="connsiteX71" fmla="*/ 359229 w 2024743"/>
              <a:gd name="connsiteY71" fmla="*/ 104017 h 1546374"/>
              <a:gd name="connsiteX72" fmla="*/ 397329 w 2024743"/>
              <a:gd name="connsiteY72" fmla="*/ 93131 h 1546374"/>
              <a:gd name="connsiteX73" fmla="*/ 419100 w 2024743"/>
              <a:gd name="connsiteY73" fmla="*/ 82245 h 1546374"/>
              <a:gd name="connsiteX74" fmla="*/ 451757 w 2024743"/>
              <a:gd name="connsiteY74" fmla="*/ 71360 h 1546374"/>
              <a:gd name="connsiteX75" fmla="*/ 489857 w 2024743"/>
              <a:gd name="connsiteY75" fmla="*/ 60474 h 1546374"/>
              <a:gd name="connsiteX76" fmla="*/ 506186 w 2024743"/>
              <a:gd name="connsiteY76" fmla="*/ 49588 h 1546374"/>
              <a:gd name="connsiteX77" fmla="*/ 533400 w 2024743"/>
              <a:gd name="connsiteY77" fmla="*/ 44145 h 1546374"/>
              <a:gd name="connsiteX78" fmla="*/ 549729 w 2024743"/>
              <a:gd name="connsiteY78" fmla="*/ 38703 h 1546374"/>
              <a:gd name="connsiteX79" fmla="*/ 609600 w 2024743"/>
              <a:gd name="connsiteY79" fmla="*/ 33260 h 1546374"/>
              <a:gd name="connsiteX80" fmla="*/ 625929 w 2024743"/>
              <a:gd name="connsiteY80" fmla="*/ 27817 h 1546374"/>
              <a:gd name="connsiteX81" fmla="*/ 669472 w 2024743"/>
              <a:gd name="connsiteY81" fmla="*/ 16931 h 1546374"/>
              <a:gd name="connsiteX82" fmla="*/ 718457 w 2024743"/>
              <a:gd name="connsiteY82" fmla="*/ 603 h 1546374"/>
              <a:gd name="connsiteX83" fmla="*/ 783772 w 2024743"/>
              <a:gd name="connsiteY83" fmla="*/ 603 h 1546374"/>
              <a:gd name="connsiteX84" fmla="*/ 2024743 w 2024743"/>
              <a:gd name="connsiteY84" fmla="*/ 65917 h 154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024743" h="1546374">
                <a:moveTo>
                  <a:pt x="2024743" y="65917"/>
                </a:moveTo>
                <a:lnTo>
                  <a:pt x="1485900" y="1149045"/>
                </a:lnTo>
                <a:cubicBezTo>
                  <a:pt x="1475014" y="1163559"/>
                  <a:pt x="1463307" y="1177492"/>
                  <a:pt x="1453243" y="1192588"/>
                </a:cubicBezTo>
                <a:cubicBezTo>
                  <a:pt x="1448742" y="1199339"/>
                  <a:pt x="1446383" y="1207315"/>
                  <a:pt x="1442357" y="1214360"/>
                </a:cubicBezTo>
                <a:cubicBezTo>
                  <a:pt x="1439112" y="1220039"/>
                  <a:pt x="1434717" y="1225009"/>
                  <a:pt x="1431472" y="1230688"/>
                </a:cubicBezTo>
                <a:cubicBezTo>
                  <a:pt x="1427446" y="1237733"/>
                  <a:pt x="1424612" y="1245415"/>
                  <a:pt x="1420586" y="1252460"/>
                </a:cubicBezTo>
                <a:cubicBezTo>
                  <a:pt x="1417340" y="1258139"/>
                  <a:pt x="1412832" y="1263045"/>
                  <a:pt x="1409700" y="1268788"/>
                </a:cubicBezTo>
                <a:cubicBezTo>
                  <a:pt x="1401929" y="1283034"/>
                  <a:pt x="1399404" y="1300856"/>
                  <a:pt x="1387929" y="1312331"/>
                </a:cubicBezTo>
                <a:cubicBezTo>
                  <a:pt x="1382486" y="1317774"/>
                  <a:pt x="1377676" y="1323934"/>
                  <a:pt x="1371600" y="1328660"/>
                </a:cubicBezTo>
                <a:cubicBezTo>
                  <a:pt x="1361273" y="1336692"/>
                  <a:pt x="1347116" y="1340215"/>
                  <a:pt x="1338943" y="1350431"/>
                </a:cubicBezTo>
                <a:cubicBezTo>
                  <a:pt x="1313588" y="1382125"/>
                  <a:pt x="1328193" y="1373971"/>
                  <a:pt x="1300843" y="1383088"/>
                </a:cubicBezTo>
                <a:cubicBezTo>
                  <a:pt x="1295400" y="1388531"/>
                  <a:pt x="1290920" y="1395147"/>
                  <a:pt x="1284515" y="1399417"/>
                </a:cubicBezTo>
                <a:cubicBezTo>
                  <a:pt x="1279741" y="1402600"/>
                  <a:pt x="1273318" y="1402294"/>
                  <a:pt x="1268186" y="1404860"/>
                </a:cubicBezTo>
                <a:cubicBezTo>
                  <a:pt x="1258724" y="1409591"/>
                  <a:pt x="1250259" y="1416122"/>
                  <a:pt x="1240972" y="1421188"/>
                </a:cubicBezTo>
                <a:cubicBezTo>
                  <a:pt x="1230287" y="1427016"/>
                  <a:pt x="1219000" y="1431689"/>
                  <a:pt x="1208315" y="1437517"/>
                </a:cubicBezTo>
                <a:cubicBezTo>
                  <a:pt x="1199028" y="1442583"/>
                  <a:pt x="1190071" y="1448238"/>
                  <a:pt x="1181100" y="1453845"/>
                </a:cubicBezTo>
                <a:cubicBezTo>
                  <a:pt x="1175553" y="1457312"/>
                  <a:pt x="1171038" y="1462851"/>
                  <a:pt x="1164772" y="1464731"/>
                </a:cubicBezTo>
                <a:cubicBezTo>
                  <a:pt x="1152484" y="1468417"/>
                  <a:pt x="1139372" y="1468360"/>
                  <a:pt x="1126672" y="1470174"/>
                </a:cubicBezTo>
                <a:cubicBezTo>
                  <a:pt x="1119415" y="1473803"/>
                  <a:pt x="1112655" y="1478674"/>
                  <a:pt x="1104900" y="1481060"/>
                </a:cubicBezTo>
                <a:cubicBezTo>
                  <a:pt x="1069155" y="1492058"/>
                  <a:pt x="1020323" y="1496625"/>
                  <a:pt x="985157" y="1502831"/>
                </a:cubicBezTo>
                <a:cubicBezTo>
                  <a:pt x="977790" y="1504131"/>
                  <a:pt x="970390" y="1505647"/>
                  <a:pt x="963386" y="1508274"/>
                </a:cubicBezTo>
                <a:cubicBezTo>
                  <a:pt x="916954" y="1525687"/>
                  <a:pt x="963122" y="1513793"/>
                  <a:pt x="925286" y="1524603"/>
                </a:cubicBezTo>
                <a:cubicBezTo>
                  <a:pt x="894595" y="1533371"/>
                  <a:pt x="895534" y="1530664"/>
                  <a:pt x="854529" y="1535488"/>
                </a:cubicBezTo>
                <a:lnTo>
                  <a:pt x="810986" y="1540931"/>
                </a:lnTo>
                <a:cubicBezTo>
                  <a:pt x="803729" y="1542745"/>
                  <a:pt x="796695" y="1546374"/>
                  <a:pt x="789215" y="1546374"/>
                </a:cubicBezTo>
                <a:cubicBezTo>
                  <a:pt x="708760" y="1546374"/>
                  <a:pt x="686280" y="1542799"/>
                  <a:pt x="620486" y="1535488"/>
                </a:cubicBezTo>
                <a:cubicBezTo>
                  <a:pt x="605972" y="1531860"/>
                  <a:pt x="590324" y="1531294"/>
                  <a:pt x="576943" y="1524603"/>
                </a:cubicBezTo>
                <a:cubicBezTo>
                  <a:pt x="566057" y="1519160"/>
                  <a:pt x="555903" y="1511904"/>
                  <a:pt x="544286" y="1508274"/>
                </a:cubicBezTo>
                <a:cubicBezTo>
                  <a:pt x="526626" y="1502755"/>
                  <a:pt x="489857" y="1497388"/>
                  <a:pt x="489857" y="1497388"/>
                </a:cubicBezTo>
                <a:cubicBezTo>
                  <a:pt x="482600" y="1493760"/>
                  <a:pt x="475783" y="1489069"/>
                  <a:pt x="468086" y="1486503"/>
                </a:cubicBezTo>
                <a:cubicBezTo>
                  <a:pt x="410811" y="1467411"/>
                  <a:pt x="441212" y="1484985"/>
                  <a:pt x="397329" y="1464731"/>
                </a:cubicBezTo>
                <a:cubicBezTo>
                  <a:pt x="365889" y="1450220"/>
                  <a:pt x="356304" y="1441985"/>
                  <a:pt x="326572" y="1432074"/>
                </a:cubicBezTo>
                <a:cubicBezTo>
                  <a:pt x="319475" y="1429708"/>
                  <a:pt x="312057" y="1428445"/>
                  <a:pt x="304800" y="1426631"/>
                </a:cubicBezTo>
                <a:cubicBezTo>
                  <a:pt x="290286" y="1415745"/>
                  <a:pt x="274086" y="1406803"/>
                  <a:pt x="261257" y="1393974"/>
                </a:cubicBezTo>
                <a:cubicBezTo>
                  <a:pt x="255814" y="1388531"/>
                  <a:pt x="251193" y="1382119"/>
                  <a:pt x="244929" y="1377645"/>
                </a:cubicBezTo>
                <a:cubicBezTo>
                  <a:pt x="238327" y="1372929"/>
                  <a:pt x="230414" y="1370388"/>
                  <a:pt x="223157" y="1366760"/>
                </a:cubicBezTo>
                <a:cubicBezTo>
                  <a:pt x="219529" y="1361317"/>
                  <a:pt x="216898" y="1355057"/>
                  <a:pt x="212272" y="1350431"/>
                </a:cubicBezTo>
                <a:cubicBezTo>
                  <a:pt x="190189" y="1328348"/>
                  <a:pt x="191953" y="1341483"/>
                  <a:pt x="174172" y="1317774"/>
                </a:cubicBezTo>
                <a:cubicBezTo>
                  <a:pt x="167825" y="1309311"/>
                  <a:pt x="162981" y="1299808"/>
                  <a:pt x="157843" y="1290560"/>
                </a:cubicBezTo>
                <a:cubicBezTo>
                  <a:pt x="153902" y="1283467"/>
                  <a:pt x="151673" y="1275391"/>
                  <a:pt x="146957" y="1268788"/>
                </a:cubicBezTo>
                <a:cubicBezTo>
                  <a:pt x="142483" y="1262525"/>
                  <a:pt x="135557" y="1258373"/>
                  <a:pt x="130629" y="1252460"/>
                </a:cubicBezTo>
                <a:cubicBezTo>
                  <a:pt x="123363" y="1243741"/>
                  <a:pt x="107764" y="1215199"/>
                  <a:pt x="103415" y="1208917"/>
                </a:cubicBezTo>
                <a:cubicBezTo>
                  <a:pt x="93088" y="1194000"/>
                  <a:pt x="81643" y="1179888"/>
                  <a:pt x="70757" y="1165374"/>
                </a:cubicBezTo>
                <a:cubicBezTo>
                  <a:pt x="65314" y="1158117"/>
                  <a:pt x="59096" y="1151381"/>
                  <a:pt x="54429" y="1143603"/>
                </a:cubicBezTo>
                <a:lnTo>
                  <a:pt x="38100" y="1116388"/>
                </a:lnTo>
                <a:cubicBezTo>
                  <a:pt x="34650" y="1102586"/>
                  <a:pt x="24165" y="1063576"/>
                  <a:pt x="21772" y="1045631"/>
                </a:cubicBezTo>
                <a:cubicBezTo>
                  <a:pt x="19362" y="1027558"/>
                  <a:pt x="18739" y="1009276"/>
                  <a:pt x="16329" y="991203"/>
                </a:cubicBezTo>
                <a:cubicBezTo>
                  <a:pt x="15106" y="982033"/>
                  <a:pt x="12194" y="973146"/>
                  <a:pt x="10886" y="963988"/>
                </a:cubicBezTo>
                <a:cubicBezTo>
                  <a:pt x="8563" y="947724"/>
                  <a:pt x="7481" y="931305"/>
                  <a:pt x="5443" y="915003"/>
                </a:cubicBezTo>
                <a:cubicBezTo>
                  <a:pt x="3852" y="902273"/>
                  <a:pt x="1814" y="889603"/>
                  <a:pt x="0" y="876903"/>
                </a:cubicBezTo>
                <a:cubicBezTo>
                  <a:pt x="1814" y="784374"/>
                  <a:pt x="2254" y="691808"/>
                  <a:pt x="5443" y="599317"/>
                </a:cubicBezTo>
                <a:cubicBezTo>
                  <a:pt x="5885" y="586496"/>
                  <a:pt x="8370" y="573797"/>
                  <a:pt x="10886" y="561217"/>
                </a:cubicBezTo>
                <a:cubicBezTo>
                  <a:pt x="11927" y="556012"/>
                  <a:pt x="21350" y="515030"/>
                  <a:pt x="27215" y="501345"/>
                </a:cubicBezTo>
                <a:cubicBezTo>
                  <a:pt x="35025" y="483121"/>
                  <a:pt x="44104" y="469568"/>
                  <a:pt x="54429" y="452360"/>
                </a:cubicBezTo>
                <a:cubicBezTo>
                  <a:pt x="56243" y="441474"/>
                  <a:pt x="56382" y="430173"/>
                  <a:pt x="59872" y="419703"/>
                </a:cubicBezTo>
                <a:cubicBezTo>
                  <a:pt x="61941" y="413497"/>
                  <a:pt x="67832" y="409225"/>
                  <a:pt x="70757" y="403374"/>
                </a:cubicBezTo>
                <a:cubicBezTo>
                  <a:pt x="75126" y="394635"/>
                  <a:pt x="78553" y="385429"/>
                  <a:pt x="81643" y="376160"/>
                </a:cubicBezTo>
                <a:cubicBezTo>
                  <a:pt x="84009" y="369063"/>
                  <a:pt x="84459" y="361392"/>
                  <a:pt x="87086" y="354388"/>
                </a:cubicBezTo>
                <a:cubicBezTo>
                  <a:pt x="89935" y="346791"/>
                  <a:pt x="94032" y="339710"/>
                  <a:pt x="97972" y="332617"/>
                </a:cubicBezTo>
                <a:cubicBezTo>
                  <a:pt x="108916" y="312918"/>
                  <a:pt x="113843" y="306089"/>
                  <a:pt x="125186" y="289074"/>
                </a:cubicBezTo>
                <a:cubicBezTo>
                  <a:pt x="135222" y="248932"/>
                  <a:pt x="124436" y="285383"/>
                  <a:pt x="141515" y="245531"/>
                </a:cubicBezTo>
                <a:cubicBezTo>
                  <a:pt x="143775" y="240258"/>
                  <a:pt x="143775" y="233976"/>
                  <a:pt x="146957" y="229203"/>
                </a:cubicBezTo>
                <a:cubicBezTo>
                  <a:pt x="151227" y="222798"/>
                  <a:pt x="157843" y="218317"/>
                  <a:pt x="163286" y="212874"/>
                </a:cubicBezTo>
                <a:cubicBezTo>
                  <a:pt x="166915" y="203803"/>
                  <a:pt x="168174" y="193372"/>
                  <a:pt x="174172" y="185660"/>
                </a:cubicBezTo>
                <a:cubicBezTo>
                  <a:pt x="181304" y="176490"/>
                  <a:pt x="192643" y="171538"/>
                  <a:pt x="201386" y="163888"/>
                </a:cubicBezTo>
                <a:cubicBezTo>
                  <a:pt x="207179" y="158819"/>
                  <a:pt x="211310" y="151830"/>
                  <a:pt x="217715" y="147560"/>
                </a:cubicBezTo>
                <a:cubicBezTo>
                  <a:pt x="222489" y="144378"/>
                  <a:pt x="228770" y="144377"/>
                  <a:pt x="234043" y="142117"/>
                </a:cubicBezTo>
                <a:cubicBezTo>
                  <a:pt x="241501" y="138921"/>
                  <a:pt x="248357" y="134427"/>
                  <a:pt x="255815" y="131231"/>
                </a:cubicBezTo>
                <a:cubicBezTo>
                  <a:pt x="261088" y="128971"/>
                  <a:pt x="266771" y="127802"/>
                  <a:pt x="272143" y="125788"/>
                </a:cubicBezTo>
                <a:cubicBezTo>
                  <a:pt x="281291" y="122358"/>
                  <a:pt x="290209" y="118333"/>
                  <a:pt x="299357" y="114903"/>
                </a:cubicBezTo>
                <a:cubicBezTo>
                  <a:pt x="304729" y="112889"/>
                  <a:pt x="310041" y="110486"/>
                  <a:pt x="315686" y="109460"/>
                </a:cubicBezTo>
                <a:cubicBezTo>
                  <a:pt x="330077" y="106843"/>
                  <a:pt x="344715" y="105831"/>
                  <a:pt x="359229" y="104017"/>
                </a:cubicBezTo>
                <a:cubicBezTo>
                  <a:pt x="370275" y="101255"/>
                  <a:pt x="386399" y="97816"/>
                  <a:pt x="397329" y="93131"/>
                </a:cubicBezTo>
                <a:cubicBezTo>
                  <a:pt x="404787" y="89935"/>
                  <a:pt x="411567" y="85258"/>
                  <a:pt x="419100" y="82245"/>
                </a:cubicBezTo>
                <a:cubicBezTo>
                  <a:pt x="429754" y="77984"/>
                  <a:pt x="440625" y="74143"/>
                  <a:pt x="451757" y="71360"/>
                </a:cubicBezTo>
                <a:cubicBezTo>
                  <a:pt x="458734" y="69616"/>
                  <a:pt x="482047" y="64379"/>
                  <a:pt x="489857" y="60474"/>
                </a:cubicBezTo>
                <a:cubicBezTo>
                  <a:pt x="495708" y="57548"/>
                  <a:pt x="500061" y="51885"/>
                  <a:pt x="506186" y="49588"/>
                </a:cubicBezTo>
                <a:cubicBezTo>
                  <a:pt x="514848" y="46340"/>
                  <a:pt x="524425" y="46389"/>
                  <a:pt x="533400" y="44145"/>
                </a:cubicBezTo>
                <a:cubicBezTo>
                  <a:pt x="538966" y="42754"/>
                  <a:pt x="544049" y="39514"/>
                  <a:pt x="549729" y="38703"/>
                </a:cubicBezTo>
                <a:cubicBezTo>
                  <a:pt x="569567" y="35869"/>
                  <a:pt x="589643" y="35074"/>
                  <a:pt x="609600" y="33260"/>
                </a:cubicBezTo>
                <a:cubicBezTo>
                  <a:pt x="615043" y="31446"/>
                  <a:pt x="620363" y="29209"/>
                  <a:pt x="625929" y="27817"/>
                </a:cubicBezTo>
                <a:cubicBezTo>
                  <a:pt x="658409" y="19697"/>
                  <a:pt x="644590" y="26262"/>
                  <a:pt x="669472" y="16931"/>
                </a:cubicBezTo>
                <a:cubicBezTo>
                  <a:pt x="681880" y="12278"/>
                  <a:pt x="703861" y="1515"/>
                  <a:pt x="718457" y="603"/>
                </a:cubicBezTo>
                <a:cubicBezTo>
                  <a:pt x="740186" y="-755"/>
                  <a:pt x="762000" y="603"/>
                  <a:pt x="783772" y="603"/>
                </a:cubicBezTo>
                <a:lnTo>
                  <a:pt x="2024743" y="65917"/>
                </a:lnTo>
                <a:close/>
              </a:path>
            </a:pathLst>
          </a:cu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Graphic 41" descr="Eye with solid fill">
            <a:extLst>
              <a:ext uri="{FF2B5EF4-FFF2-40B4-BE49-F238E27FC236}">
                <a16:creationId xmlns:a16="http://schemas.microsoft.com/office/drawing/2014/main" id="{C7AC1F5E-1DB5-4BDB-A28C-659A7DFD7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802" y="4264632"/>
            <a:ext cx="914400" cy="91440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4AEBC89-412C-4960-A243-335A4A5A2718}"/>
              </a:ext>
            </a:extLst>
          </p:cNvPr>
          <p:cNvSpPr/>
          <p:nvPr/>
        </p:nvSpPr>
        <p:spPr>
          <a:xfrm>
            <a:off x="5069102" y="4664259"/>
            <a:ext cx="2024743" cy="1546374"/>
          </a:xfrm>
          <a:custGeom>
            <a:avLst/>
            <a:gdLst>
              <a:gd name="connsiteX0" fmla="*/ 2024743 w 2024743"/>
              <a:gd name="connsiteY0" fmla="*/ 65917 h 1546374"/>
              <a:gd name="connsiteX1" fmla="*/ 1485900 w 2024743"/>
              <a:gd name="connsiteY1" fmla="*/ 1149045 h 1546374"/>
              <a:gd name="connsiteX2" fmla="*/ 1453243 w 2024743"/>
              <a:gd name="connsiteY2" fmla="*/ 1192588 h 1546374"/>
              <a:gd name="connsiteX3" fmla="*/ 1442357 w 2024743"/>
              <a:gd name="connsiteY3" fmla="*/ 1214360 h 1546374"/>
              <a:gd name="connsiteX4" fmla="*/ 1431472 w 2024743"/>
              <a:gd name="connsiteY4" fmla="*/ 1230688 h 1546374"/>
              <a:gd name="connsiteX5" fmla="*/ 1420586 w 2024743"/>
              <a:gd name="connsiteY5" fmla="*/ 1252460 h 1546374"/>
              <a:gd name="connsiteX6" fmla="*/ 1409700 w 2024743"/>
              <a:gd name="connsiteY6" fmla="*/ 1268788 h 1546374"/>
              <a:gd name="connsiteX7" fmla="*/ 1387929 w 2024743"/>
              <a:gd name="connsiteY7" fmla="*/ 1312331 h 1546374"/>
              <a:gd name="connsiteX8" fmla="*/ 1371600 w 2024743"/>
              <a:gd name="connsiteY8" fmla="*/ 1328660 h 1546374"/>
              <a:gd name="connsiteX9" fmla="*/ 1338943 w 2024743"/>
              <a:gd name="connsiteY9" fmla="*/ 1350431 h 1546374"/>
              <a:gd name="connsiteX10" fmla="*/ 1300843 w 2024743"/>
              <a:gd name="connsiteY10" fmla="*/ 1383088 h 1546374"/>
              <a:gd name="connsiteX11" fmla="*/ 1284515 w 2024743"/>
              <a:gd name="connsiteY11" fmla="*/ 1399417 h 1546374"/>
              <a:gd name="connsiteX12" fmla="*/ 1268186 w 2024743"/>
              <a:gd name="connsiteY12" fmla="*/ 1404860 h 1546374"/>
              <a:gd name="connsiteX13" fmla="*/ 1240972 w 2024743"/>
              <a:gd name="connsiteY13" fmla="*/ 1421188 h 1546374"/>
              <a:gd name="connsiteX14" fmla="*/ 1208315 w 2024743"/>
              <a:gd name="connsiteY14" fmla="*/ 1437517 h 1546374"/>
              <a:gd name="connsiteX15" fmla="*/ 1181100 w 2024743"/>
              <a:gd name="connsiteY15" fmla="*/ 1453845 h 1546374"/>
              <a:gd name="connsiteX16" fmla="*/ 1164772 w 2024743"/>
              <a:gd name="connsiteY16" fmla="*/ 1464731 h 1546374"/>
              <a:gd name="connsiteX17" fmla="*/ 1126672 w 2024743"/>
              <a:gd name="connsiteY17" fmla="*/ 1470174 h 1546374"/>
              <a:gd name="connsiteX18" fmla="*/ 1104900 w 2024743"/>
              <a:gd name="connsiteY18" fmla="*/ 1481060 h 1546374"/>
              <a:gd name="connsiteX19" fmla="*/ 985157 w 2024743"/>
              <a:gd name="connsiteY19" fmla="*/ 1502831 h 1546374"/>
              <a:gd name="connsiteX20" fmla="*/ 963386 w 2024743"/>
              <a:gd name="connsiteY20" fmla="*/ 1508274 h 1546374"/>
              <a:gd name="connsiteX21" fmla="*/ 925286 w 2024743"/>
              <a:gd name="connsiteY21" fmla="*/ 1524603 h 1546374"/>
              <a:gd name="connsiteX22" fmla="*/ 854529 w 2024743"/>
              <a:gd name="connsiteY22" fmla="*/ 1535488 h 1546374"/>
              <a:gd name="connsiteX23" fmla="*/ 810986 w 2024743"/>
              <a:gd name="connsiteY23" fmla="*/ 1540931 h 1546374"/>
              <a:gd name="connsiteX24" fmla="*/ 789215 w 2024743"/>
              <a:gd name="connsiteY24" fmla="*/ 1546374 h 1546374"/>
              <a:gd name="connsiteX25" fmla="*/ 620486 w 2024743"/>
              <a:gd name="connsiteY25" fmla="*/ 1535488 h 1546374"/>
              <a:gd name="connsiteX26" fmla="*/ 576943 w 2024743"/>
              <a:gd name="connsiteY26" fmla="*/ 1524603 h 1546374"/>
              <a:gd name="connsiteX27" fmla="*/ 544286 w 2024743"/>
              <a:gd name="connsiteY27" fmla="*/ 1508274 h 1546374"/>
              <a:gd name="connsiteX28" fmla="*/ 489857 w 2024743"/>
              <a:gd name="connsiteY28" fmla="*/ 1497388 h 1546374"/>
              <a:gd name="connsiteX29" fmla="*/ 468086 w 2024743"/>
              <a:gd name="connsiteY29" fmla="*/ 1486503 h 1546374"/>
              <a:gd name="connsiteX30" fmla="*/ 397329 w 2024743"/>
              <a:gd name="connsiteY30" fmla="*/ 1464731 h 1546374"/>
              <a:gd name="connsiteX31" fmla="*/ 326572 w 2024743"/>
              <a:gd name="connsiteY31" fmla="*/ 1432074 h 1546374"/>
              <a:gd name="connsiteX32" fmla="*/ 304800 w 2024743"/>
              <a:gd name="connsiteY32" fmla="*/ 1426631 h 1546374"/>
              <a:gd name="connsiteX33" fmla="*/ 261257 w 2024743"/>
              <a:gd name="connsiteY33" fmla="*/ 1393974 h 1546374"/>
              <a:gd name="connsiteX34" fmla="*/ 244929 w 2024743"/>
              <a:gd name="connsiteY34" fmla="*/ 1377645 h 1546374"/>
              <a:gd name="connsiteX35" fmla="*/ 223157 w 2024743"/>
              <a:gd name="connsiteY35" fmla="*/ 1366760 h 1546374"/>
              <a:gd name="connsiteX36" fmla="*/ 212272 w 2024743"/>
              <a:gd name="connsiteY36" fmla="*/ 1350431 h 1546374"/>
              <a:gd name="connsiteX37" fmla="*/ 174172 w 2024743"/>
              <a:gd name="connsiteY37" fmla="*/ 1317774 h 1546374"/>
              <a:gd name="connsiteX38" fmla="*/ 157843 w 2024743"/>
              <a:gd name="connsiteY38" fmla="*/ 1290560 h 1546374"/>
              <a:gd name="connsiteX39" fmla="*/ 146957 w 2024743"/>
              <a:gd name="connsiteY39" fmla="*/ 1268788 h 1546374"/>
              <a:gd name="connsiteX40" fmla="*/ 130629 w 2024743"/>
              <a:gd name="connsiteY40" fmla="*/ 1252460 h 1546374"/>
              <a:gd name="connsiteX41" fmla="*/ 103415 w 2024743"/>
              <a:gd name="connsiteY41" fmla="*/ 1208917 h 1546374"/>
              <a:gd name="connsiteX42" fmla="*/ 70757 w 2024743"/>
              <a:gd name="connsiteY42" fmla="*/ 1165374 h 1546374"/>
              <a:gd name="connsiteX43" fmla="*/ 54429 w 2024743"/>
              <a:gd name="connsiteY43" fmla="*/ 1143603 h 1546374"/>
              <a:gd name="connsiteX44" fmla="*/ 38100 w 2024743"/>
              <a:gd name="connsiteY44" fmla="*/ 1116388 h 1546374"/>
              <a:gd name="connsiteX45" fmla="*/ 21772 w 2024743"/>
              <a:gd name="connsiteY45" fmla="*/ 1045631 h 1546374"/>
              <a:gd name="connsiteX46" fmla="*/ 16329 w 2024743"/>
              <a:gd name="connsiteY46" fmla="*/ 991203 h 1546374"/>
              <a:gd name="connsiteX47" fmla="*/ 10886 w 2024743"/>
              <a:gd name="connsiteY47" fmla="*/ 963988 h 1546374"/>
              <a:gd name="connsiteX48" fmla="*/ 5443 w 2024743"/>
              <a:gd name="connsiteY48" fmla="*/ 915003 h 1546374"/>
              <a:gd name="connsiteX49" fmla="*/ 0 w 2024743"/>
              <a:gd name="connsiteY49" fmla="*/ 876903 h 1546374"/>
              <a:gd name="connsiteX50" fmla="*/ 5443 w 2024743"/>
              <a:gd name="connsiteY50" fmla="*/ 599317 h 1546374"/>
              <a:gd name="connsiteX51" fmla="*/ 10886 w 2024743"/>
              <a:gd name="connsiteY51" fmla="*/ 561217 h 1546374"/>
              <a:gd name="connsiteX52" fmla="*/ 27215 w 2024743"/>
              <a:gd name="connsiteY52" fmla="*/ 501345 h 1546374"/>
              <a:gd name="connsiteX53" fmla="*/ 54429 w 2024743"/>
              <a:gd name="connsiteY53" fmla="*/ 452360 h 1546374"/>
              <a:gd name="connsiteX54" fmla="*/ 59872 w 2024743"/>
              <a:gd name="connsiteY54" fmla="*/ 419703 h 1546374"/>
              <a:gd name="connsiteX55" fmla="*/ 70757 w 2024743"/>
              <a:gd name="connsiteY55" fmla="*/ 403374 h 1546374"/>
              <a:gd name="connsiteX56" fmla="*/ 81643 w 2024743"/>
              <a:gd name="connsiteY56" fmla="*/ 376160 h 1546374"/>
              <a:gd name="connsiteX57" fmla="*/ 87086 w 2024743"/>
              <a:gd name="connsiteY57" fmla="*/ 354388 h 1546374"/>
              <a:gd name="connsiteX58" fmla="*/ 97972 w 2024743"/>
              <a:gd name="connsiteY58" fmla="*/ 332617 h 1546374"/>
              <a:gd name="connsiteX59" fmla="*/ 125186 w 2024743"/>
              <a:gd name="connsiteY59" fmla="*/ 289074 h 1546374"/>
              <a:gd name="connsiteX60" fmla="*/ 141515 w 2024743"/>
              <a:gd name="connsiteY60" fmla="*/ 245531 h 1546374"/>
              <a:gd name="connsiteX61" fmla="*/ 146957 w 2024743"/>
              <a:gd name="connsiteY61" fmla="*/ 229203 h 1546374"/>
              <a:gd name="connsiteX62" fmla="*/ 163286 w 2024743"/>
              <a:gd name="connsiteY62" fmla="*/ 212874 h 1546374"/>
              <a:gd name="connsiteX63" fmla="*/ 174172 w 2024743"/>
              <a:gd name="connsiteY63" fmla="*/ 185660 h 1546374"/>
              <a:gd name="connsiteX64" fmla="*/ 201386 w 2024743"/>
              <a:gd name="connsiteY64" fmla="*/ 163888 h 1546374"/>
              <a:gd name="connsiteX65" fmla="*/ 217715 w 2024743"/>
              <a:gd name="connsiteY65" fmla="*/ 147560 h 1546374"/>
              <a:gd name="connsiteX66" fmla="*/ 234043 w 2024743"/>
              <a:gd name="connsiteY66" fmla="*/ 142117 h 1546374"/>
              <a:gd name="connsiteX67" fmla="*/ 255815 w 2024743"/>
              <a:gd name="connsiteY67" fmla="*/ 131231 h 1546374"/>
              <a:gd name="connsiteX68" fmla="*/ 272143 w 2024743"/>
              <a:gd name="connsiteY68" fmla="*/ 125788 h 1546374"/>
              <a:gd name="connsiteX69" fmla="*/ 299357 w 2024743"/>
              <a:gd name="connsiteY69" fmla="*/ 114903 h 1546374"/>
              <a:gd name="connsiteX70" fmla="*/ 315686 w 2024743"/>
              <a:gd name="connsiteY70" fmla="*/ 109460 h 1546374"/>
              <a:gd name="connsiteX71" fmla="*/ 359229 w 2024743"/>
              <a:gd name="connsiteY71" fmla="*/ 104017 h 1546374"/>
              <a:gd name="connsiteX72" fmla="*/ 397329 w 2024743"/>
              <a:gd name="connsiteY72" fmla="*/ 93131 h 1546374"/>
              <a:gd name="connsiteX73" fmla="*/ 419100 w 2024743"/>
              <a:gd name="connsiteY73" fmla="*/ 82245 h 1546374"/>
              <a:gd name="connsiteX74" fmla="*/ 451757 w 2024743"/>
              <a:gd name="connsiteY74" fmla="*/ 71360 h 1546374"/>
              <a:gd name="connsiteX75" fmla="*/ 489857 w 2024743"/>
              <a:gd name="connsiteY75" fmla="*/ 60474 h 1546374"/>
              <a:gd name="connsiteX76" fmla="*/ 506186 w 2024743"/>
              <a:gd name="connsiteY76" fmla="*/ 49588 h 1546374"/>
              <a:gd name="connsiteX77" fmla="*/ 533400 w 2024743"/>
              <a:gd name="connsiteY77" fmla="*/ 44145 h 1546374"/>
              <a:gd name="connsiteX78" fmla="*/ 549729 w 2024743"/>
              <a:gd name="connsiteY78" fmla="*/ 38703 h 1546374"/>
              <a:gd name="connsiteX79" fmla="*/ 609600 w 2024743"/>
              <a:gd name="connsiteY79" fmla="*/ 33260 h 1546374"/>
              <a:gd name="connsiteX80" fmla="*/ 625929 w 2024743"/>
              <a:gd name="connsiteY80" fmla="*/ 27817 h 1546374"/>
              <a:gd name="connsiteX81" fmla="*/ 669472 w 2024743"/>
              <a:gd name="connsiteY81" fmla="*/ 16931 h 1546374"/>
              <a:gd name="connsiteX82" fmla="*/ 718457 w 2024743"/>
              <a:gd name="connsiteY82" fmla="*/ 603 h 1546374"/>
              <a:gd name="connsiteX83" fmla="*/ 783772 w 2024743"/>
              <a:gd name="connsiteY83" fmla="*/ 603 h 1546374"/>
              <a:gd name="connsiteX84" fmla="*/ 2024743 w 2024743"/>
              <a:gd name="connsiteY84" fmla="*/ 65917 h 154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024743" h="1546374">
                <a:moveTo>
                  <a:pt x="2024743" y="65917"/>
                </a:moveTo>
                <a:lnTo>
                  <a:pt x="1485900" y="1149045"/>
                </a:lnTo>
                <a:cubicBezTo>
                  <a:pt x="1475014" y="1163559"/>
                  <a:pt x="1463307" y="1177492"/>
                  <a:pt x="1453243" y="1192588"/>
                </a:cubicBezTo>
                <a:cubicBezTo>
                  <a:pt x="1448742" y="1199339"/>
                  <a:pt x="1446383" y="1207315"/>
                  <a:pt x="1442357" y="1214360"/>
                </a:cubicBezTo>
                <a:cubicBezTo>
                  <a:pt x="1439112" y="1220039"/>
                  <a:pt x="1434717" y="1225009"/>
                  <a:pt x="1431472" y="1230688"/>
                </a:cubicBezTo>
                <a:cubicBezTo>
                  <a:pt x="1427446" y="1237733"/>
                  <a:pt x="1424612" y="1245415"/>
                  <a:pt x="1420586" y="1252460"/>
                </a:cubicBezTo>
                <a:cubicBezTo>
                  <a:pt x="1417340" y="1258139"/>
                  <a:pt x="1412832" y="1263045"/>
                  <a:pt x="1409700" y="1268788"/>
                </a:cubicBezTo>
                <a:cubicBezTo>
                  <a:pt x="1401929" y="1283034"/>
                  <a:pt x="1399404" y="1300856"/>
                  <a:pt x="1387929" y="1312331"/>
                </a:cubicBezTo>
                <a:cubicBezTo>
                  <a:pt x="1382486" y="1317774"/>
                  <a:pt x="1377676" y="1323934"/>
                  <a:pt x="1371600" y="1328660"/>
                </a:cubicBezTo>
                <a:cubicBezTo>
                  <a:pt x="1361273" y="1336692"/>
                  <a:pt x="1347116" y="1340215"/>
                  <a:pt x="1338943" y="1350431"/>
                </a:cubicBezTo>
                <a:cubicBezTo>
                  <a:pt x="1313588" y="1382125"/>
                  <a:pt x="1328193" y="1373971"/>
                  <a:pt x="1300843" y="1383088"/>
                </a:cubicBezTo>
                <a:cubicBezTo>
                  <a:pt x="1295400" y="1388531"/>
                  <a:pt x="1290920" y="1395147"/>
                  <a:pt x="1284515" y="1399417"/>
                </a:cubicBezTo>
                <a:cubicBezTo>
                  <a:pt x="1279741" y="1402600"/>
                  <a:pt x="1273318" y="1402294"/>
                  <a:pt x="1268186" y="1404860"/>
                </a:cubicBezTo>
                <a:cubicBezTo>
                  <a:pt x="1258724" y="1409591"/>
                  <a:pt x="1250259" y="1416122"/>
                  <a:pt x="1240972" y="1421188"/>
                </a:cubicBezTo>
                <a:cubicBezTo>
                  <a:pt x="1230287" y="1427016"/>
                  <a:pt x="1219000" y="1431689"/>
                  <a:pt x="1208315" y="1437517"/>
                </a:cubicBezTo>
                <a:cubicBezTo>
                  <a:pt x="1199028" y="1442583"/>
                  <a:pt x="1190071" y="1448238"/>
                  <a:pt x="1181100" y="1453845"/>
                </a:cubicBezTo>
                <a:cubicBezTo>
                  <a:pt x="1175553" y="1457312"/>
                  <a:pt x="1171038" y="1462851"/>
                  <a:pt x="1164772" y="1464731"/>
                </a:cubicBezTo>
                <a:cubicBezTo>
                  <a:pt x="1152484" y="1468417"/>
                  <a:pt x="1139372" y="1468360"/>
                  <a:pt x="1126672" y="1470174"/>
                </a:cubicBezTo>
                <a:cubicBezTo>
                  <a:pt x="1119415" y="1473803"/>
                  <a:pt x="1112655" y="1478674"/>
                  <a:pt x="1104900" y="1481060"/>
                </a:cubicBezTo>
                <a:cubicBezTo>
                  <a:pt x="1069155" y="1492058"/>
                  <a:pt x="1020323" y="1496625"/>
                  <a:pt x="985157" y="1502831"/>
                </a:cubicBezTo>
                <a:cubicBezTo>
                  <a:pt x="977790" y="1504131"/>
                  <a:pt x="970390" y="1505647"/>
                  <a:pt x="963386" y="1508274"/>
                </a:cubicBezTo>
                <a:cubicBezTo>
                  <a:pt x="916954" y="1525687"/>
                  <a:pt x="963122" y="1513793"/>
                  <a:pt x="925286" y="1524603"/>
                </a:cubicBezTo>
                <a:cubicBezTo>
                  <a:pt x="894595" y="1533371"/>
                  <a:pt x="895534" y="1530664"/>
                  <a:pt x="854529" y="1535488"/>
                </a:cubicBezTo>
                <a:lnTo>
                  <a:pt x="810986" y="1540931"/>
                </a:lnTo>
                <a:cubicBezTo>
                  <a:pt x="803729" y="1542745"/>
                  <a:pt x="796695" y="1546374"/>
                  <a:pt x="789215" y="1546374"/>
                </a:cubicBezTo>
                <a:cubicBezTo>
                  <a:pt x="708760" y="1546374"/>
                  <a:pt x="686280" y="1542799"/>
                  <a:pt x="620486" y="1535488"/>
                </a:cubicBezTo>
                <a:cubicBezTo>
                  <a:pt x="605972" y="1531860"/>
                  <a:pt x="590324" y="1531294"/>
                  <a:pt x="576943" y="1524603"/>
                </a:cubicBezTo>
                <a:cubicBezTo>
                  <a:pt x="566057" y="1519160"/>
                  <a:pt x="555903" y="1511904"/>
                  <a:pt x="544286" y="1508274"/>
                </a:cubicBezTo>
                <a:cubicBezTo>
                  <a:pt x="526626" y="1502755"/>
                  <a:pt x="489857" y="1497388"/>
                  <a:pt x="489857" y="1497388"/>
                </a:cubicBezTo>
                <a:cubicBezTo>
                  <a:pt x="482600" y="1493760"/>
                  <a:pt x="475783" y="1489069"/>
                  <a:pt x="468086" y="1486503"/>
                </a:cubicBezTo>
                <a:cubicBezTo>
                  <a:pt x="410811" y="1467411"/>
                  <a:pt x="441212" y="1484985"/>
                  <a:pt x="397329" y="1464731"/>
                </a:cubicBezTo>
                <a:cubicBezTo>
                  <a:pt x="365889" y="1450220"/>
                  <a:pt x="356304" y="1441985"/>
                  <a:pt x="326572" y="1432074"/>
                </a:cubicBezTo>
                <a:cubicBezTo>
                  <a:pt x="319475" y="1429708"/>
                  <a:pt x="312057" y="1428445"/>
                  <a:pt x="304800" y="1426631"/>
                </a:cubicBezTo>
                <a:cubicBezTo>
                  <a:pt x="290286" y="1415745"/>
                  <a:pt x="274086" y="1406803"/>
                  <a:pt x="261257" y="1393974"/>
                </a:cubicBezTo>
                <a:cubicBezTo>
                  <a:pt x="255814" y="1388531"/>
                  <a:pt x="251193" y="1382119"/>
                  <a:pt x="244929" y="1377645"/>
                </a:cubicBezTo>
                <a:cubicBezTo>
                  <a:pt x="238327" y="1372929"/>
                  <a:pt x="230414" y="1370388"/>
                  <a:pt x="223157" y="1366760"/>
                </a:cubicBezTo>
                <a:cubicBezTo>
                  <a:pt x="219529" y="1361317"/>
                  <a:pt x="216898" y="1355057"/>
                  <a:pt x="212272" y="1350431"/>
                </a:cubicBezTo>
                <a:cubicBezTo>
                  <a:pt x="190189" y="1328348"/>
                  <a:pt x="191953" y="1341483"/>
                  <a:pt x="174172" y="1317774"/>
                </a:cubicBezTo>
                <a:cubicBezTo>
                  <a:pt x="167825" y="1309311"/>
                  <a:pt x="162981" y="1299808"/>
                  <a:pt x="157843" y="1290560"/>
                </a:cubicBezTo>
                <a:cubicBezTo>
                  <a:pt x="153902" y="1283467"/>
                  <a:pt x="151673" y="1275391"/>
                  <a:pt x="146957" y="1268788"/>
                </a:cubicBezTo>
                <a:cubicBezTo>
                  <a:pt x="142483" y="1262525"/>
                  <a:pt x="135557" y="1258373"/>
                  <a:pt x="130629" y="1252460"/>
                </a:cubicBezTo>
                <a:cubicBezTo>
                  <a:pt x="123363" y="1243741"/>
                  <a:pt x="107764" y="1215199"/>
                  <a:pt x="103415" y="1208917"/>
                </a:cubicBezTo>
                <a:cubicBezTo>
                  <a:pt x="93088" y="1194000"/>
                  <a:pt x="81643" y="1179888"/>
                  <a:pt x="70757" y="1165374"/>
                </a:cubicBezTo>
                <a:cubicBezTo>
                  <a:pt x="65314" y="1158117"/>
                  <a:pt x="59096" y="1151381"/>
                  <a:pt x="54429" y="1143603"/>
                </a:cubicBezTo>
                <a:lnTo>
                  <a:pt x="38100" y="1116388"/>
                </a:lnTo>
                <a:cubicBezTo>
                  <a:pt x="34650" y="1102586"/>
                  <a:pt x="24165" y="1063576"/>
                  <a:pt x="21772" y="1045631"/>
                </a:cubicBezTo>
                <a:cubicBezTo>
                  <a:pt x="19362" y="1027558"/>
                  <a:pt x="18739" y="1009276"/>
                  <a:pt x="16329" y="991203"/>
                </a:cubicBezTo>
                <a:cubicBezTo>
                  <a:pt x="15106" y="982033"/>
                  <a:pt x="12194" y="973146"/>
                  <a:pt x="10886" y="963988"/>
                </a:cubicBezTo>
                <a:cubicBezTo>
                  <a:pt x="8563" y="947724"/>
                  <a:pt x="7481" y="931305"/>
                  <a:pt x="5443" y="915003"/>
                </a:cubicBezTo>
                <a:cubicBezTo>
                  <a:pt x="3852" y="902273"/>
                  <a:pt x="1814" y="889603"/>
                  <a:pt x="0" y="876903"/>
                </a:cubicBezTo>
                <a:cubicBezTo>
                  <a:pt x="1814" y="784374"/>
                  <a:pt x="2254" y="691808"/>
                  <a:pt x="5443" y="599317"/>
                </a:cubicBezTo>
                <a:cubicBezTo>
                  <a:pt x="5885" y="586496"/>
                  <a:pt x="8370" y="573797"/>
                  <a:pt x="10886" y="561217"/>
                </a:cubicBezTo>
                <a:cubicBezTo>
                  <a:pt x="11927" y="556012"/>
                  <a:pt x="21350" y="515030"/>
                  <a:pt x="27215" y="501345"/>
                </a:cubicBezTo>
                <a:cubicBezTo>
                  <a:pt x="35025" y="483121"/>
                  <a:pt x="44104" y="469568"/>
                  <a:pt x="54429" y="452360"/>
                </a:cubicBezTo>
                <a:cubicBezTo>
                  <a:pt x="56243" y="441474"/>
                  <a:pt x="56382" y="430173"/>
                  <a:pt x="59872" y="419703"/>
                </a:cubicBezTo>
                <a:cubicBezTo>
                  <a:pt x="61941" y="413497"/>
                  <a:pt x="67832" y="409225"/>
                  <a:pt x="70757" y="403374"/>
                </a:cubicBezTo>
                <a:cubicBezTo>
                  <a:pt x="75126" y="394635"/>
                  <a:pt x="78553" y="385429"/>
                  <a:pt x="81643" y="376160"/>
                </a:cubicBezTo>
                <a:cubicBezTo>
                  <a:pt x="84009" y="369063"/>
                  <a:pt x="84459" y="361392"/>
                  <a:pt x="87086" y="354388"/>
                </a:cubicBezTo>
                <a:cubicBezTo>
                  <a:pt x="89935" y="346791"/>
                  <a:pt x="94032" y="339710"/>
                  <a:pt x="97972" y="332617"/>
                </a:cubicBezTo>
                <a:cubicBezTo>
                  <a:pt x="108916" y="312918"/>
                  <a:pt x="113843" y="306089"/>
                  <a:pt x="125186" y="289074"/>
                </a:cubicBezTo>
                <a:cubicBezTo>
                  <a:pt x="135222" y="248932"/>
                  <a:pt x="124436" y="285383"/>
                  <a:pt x="141515" y="245531"/>
                </a:cubicBezTo>
                <a:cubicBezTo>
                  <a:pt x="143775" y="240258"/>
                  <a:pt x="143775" y="233976"/>
                  <a:pt x="146957" y="229203"/>
                </a:cubicBezTo>
                <a:cubicBezTo>
                  <a:pt x="151227" y="222798"/>
                  <a:pt x="157843" y="218317"/>
                  <a:pt x="163286" y="212874"/>
                </a:cubicBezTo>
                <a:cubicBezTo>
                  <a:pt x="166915" y="203803"/>
                  <a:pt x="168174" y="193372"/>
                  <a:pt x="174172" y="185660"/>
                </a:cubicBezTo>
                <a:cubicBezTo>
                  <a:pt x="181304" y="176490"/>
                  <a:pt x="192643" y="171538"/>
                  <a:pt x="201386" y="163888"/>
                </a:cubicBezTo>
                <a:cubicBezTo>
                  <a:pt x="207179" y="158819"/>
                  <a:pt x="211310" y="151830"/>
                  <a:pt x="217715" y="147560"/>
                </a:cubicBezTo>
                <a:cubicBezTo>
                  <a:pt x="222489" y="144378"/>
                  <a:pt x="228770" y="144377"/>
                  <a:pt x="234043" y="142117"/>
                </a:cubicBezTo>
                <a:cubicBezTo>
                  <a:pt x="241501" y="138921"/>
                  <a:pt x="248357" y="134427"/>
                  <a:pt x="255815" y="131231"/>
                </a:cubicBezTo>
                <a:cubicBezTo>
                  <a:pt x="261088" y="128971"/>
                  <a:pt x="266771" y="127802"/>
                  <a:pt x="272143" y="125788"/>
                </a:cubicBezTo>
                <a:cubicBezTo>
                  <a:pt x="281291" y="122358"/>
                  <a:pt x="290209" y="118333"/>
                  <a:pt x="299357" y="114903"/>
                </a:cubicBezTo>
                <a:cubicBezTo>
                  <a:pt x="304729" y="112889"/>
                  <a:pt x="310041" y="110486"/>
                  <a:pt x="315686" y="109460"/>
                </a:cubicBezTo>
                <a:cubicBezTo>
                  <a:pt x="330077" y="106843"/>
                  <a:pt x="344715" y="105831"/>
                  <a:pt x="359229" y="104017"/>
                </a:cubicBezTo>
                <a:cubicBezTo>
                  <a:pt x="370275" y="101255"/>
                  <a:pt x="386399" y="97816"/>
                  <a:pt x="397329" y="93131"/>
                </a:cubicBezTo>
                <a:cubicBezTo>
                  <a:pt x="404787" y="89935"/>
                  <a:pt x="411567" y="85258"/>
                  <a:pt x="419100" y="82245"/>
                </a:cubicBezTo>
                <a:cubicBezTo>
                  <a:pt x="429754" y="77984"/>
                  <a:pt x="440625" y="74143"/>
                  <a:pt x="451757" y="71360"/>
                </a:cubicBezTo>
                <a:cubicBezTo>
                  <a:pt x="458734" y="69616"/>
                  <a:pt x="482047" y="64379"/>
                  <a:pt x="489857" y="60474"/>
                </a:cubicBezTo>
                <a:cubicBezTo>
                  <a:pt x="495708" y="57548"/>
                  <a:pt x="500061" y="51885"/>
                  <a:pt x="506186" y="49588"/>
                </a:cubicBezTo>
                <a:cubicBezTo>
                  <a:pt x="514848" y="46340"/>
                  <a:pt x="524425" y="46389"/>
                  <a:pt x="533400" y="44145"/>
                </a:cubicBezTo>
                <a:cubicBezTo>
                  <a:pt x="538966" y="42754"/>
                  <a:pt x="544049" y="39514"/>
                  <a:pt x="549729" y="38703"/>
                </a:cubicBezTo>
                <a:cubicBezTo>
                  <a:pt x="569567" y="35869"/>
                  <a:pt x="589643" y="35074"/>
                  <a:pt x="609600" y="33260"/>
                </a:cubicBezTo>
                <a:cubicBezTo>
                  <a:pt x="615043" y="31446"/>
                  <a:pt x="620363" y="29209"/>
                  <a:pt x="625929" y="27817"/>
                </a:cubicBezTo>
                <a:cubicBezTo>
                  <a:pt x="658409" y="19697"/>
                  <a:pt x="644590" y="26262"/>
                  <a:pt x="669472" y="16931"/>
                </a:cubicBezTo>
                <a:cubicBezTo>
                  <a:pt x="681880" y="12278"/>
                  <a:pt x="703861" y="1515"/>
                  <a:pt x="718457" y="603"/>
                </a:cubicBezTo>
                <a:cubicBezTo>
                  <a:pt x="740186" y="-755"/>
                  <a:pt x="762000" y="603"/>
                  <a:pt x="783772" y="603"/>
                </a:cubicBezTo>
                <a:lnTo>
                  <a:pt x="2024743" y="65917"/>
                </a:lnTo>
                <a:close/>
              </a:path>
            </a:pathLst>
          </a:cu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8031EA-701C-4B53-B710-4397CBA4E237}"/>
              </a:ext>
            </a:extLst>
          </p:cNvPr>
          <p:cNvGrpSpPr/>
          <p:nvPr/>
        </p:nvGrpSpPr>
        <p:grpSpPr>
          <a:xfrm>
            <a:off x="9111818" y="101600"/>
            <a:ext cx="3425542" cy="6265332"/>
            <a:chOff x="9111818" y="101600"/>
            <a:chExt cx="3425542" cy="62653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DE7331-5F6E-4376-A3B1-57DA6ECB7F40}"/>
                </a:ext>
              </a:extLst>
            </p:cNvPr>
            <p:cNvGrpSpPr/>
            <p:nvPr/>
          </p:nvGrpSpPr>
          <p:grpSpPr>
            <a:xfrm>
              <a:off x="9111818" y="240450"/>
              <a:ext cx="3425542" cy="6126482"/>
              <a:chOff x="856623" y="-205238"/>
              <a:chExt cx="3425542" cy="6126482"/>
            </a:xfrm>
          </p:grpSpPr>
          <p:pic>
            <p:nvPicPr>
              <p:cNvPr id="1030" name="Picture 6" descr="Swift M29TZ-SM99CL-BTW1 Digital Screen Stereo Zoom Microscope Digital Screen  | Fisher Scientific">
                <a:extLst>
                  <a:ext uri="{FF2B5EF4-FFF2-40B4-BE49-F238E27FC236}">
                    <a16:creationId xmlns:a16="http://schemas.microsoft.com/office/drawing/2014/main" id="{71B6588C-9EC7-4C2E-BBDD-8068E1A0F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435" b="96009" l="9385" r="90000">
                            <a14:foregroundMark x1="24308" y1="21175" x2="32615" y2="12306"/>
                            <a14:foregroundMark x1="51846" y1="19734" x2="62923" y2="11973"/>
                            <a14:foregroundMark x1="62923" y1="11973" x2="46462" y2="15965"/>
                            <a14:foregroundMark x1="46462" y1="15965" x2="44923" y2="18182"/>
                            <a14:foregroundMark x1="33692" y1="24390" x2="30769" y2="12084"/>
                            <a14:foregroundMark x1="30769" y1="12084" x2="48462" y2="8204"/>
                            <a14:foregroundMark x1="48462" y1="8204" x2="61846" y2="8537"/>
                            <a14:foregroundMark x1="61846" y1="8537" x2="61385" y2="18625"/>
                            <a14:foregroundMark x1="61385" y1="18625" x2="54769" y2="24279"/>
                            <a14:foregroundMark x1="54769" y1="24279" x2="33538" y2="23947"/>
                            <a14:foregroundMark x1="33538" y1="23947" x2="19846" y2="26386"/>
                            <a14:foregroundMark x1="19846" y1="26386" x2="20462" y2="27827"/>
                            <a14:foregroundMark x1="70769" y1="4767" x2="32769" y2="6208"/>
                            <a14:foregroundMark x1="10769" y1="34257" x2="9538" y2="32927"/>
                            <a14:foregroundMark x1="40308" y1="91685" x2="49538" y2="93902"/>
                            <a14:foregroundMark x1="49538" y1="93902" x2="61538" y2="91907"/>
                            <a14:foregroundMark x1="61538" y1="91907" x2="61692" y2="90909"/>
                            <a14:foregroundMark x1="62769" y1="93681" x2="58462" y2="960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5" t="3683" r="22618" b="6984"/>
              <a:stretch/>
            </p:blipFill>
            <p:spPr bwMode="auto">
              <a:xfrm flipH="1">
                <a:off x="856623" y="-205238"/>
                <a:ext cx="3425542" cy="6126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A6D653-CA8D-4EF4-8EAB-CABF03D88438}"/>
                  </a:ext>
                </a:extLst>
              </p:cNvPr>
              <p:cNvSpPr/>
              <p:nvPr/>
            </p:nvSpPr>
            <p:spPr>
              <a:xfrm>
                <a:off x="2193469" y="3641873"/>
                <a:ext cx="638175" cy="1272268"/>
              </a:xfrm>
              <a:custGeom>
                <a:avLst/>
                <a:gdLst>
                  <a:gd name="connsiteX0" fmla="*/ 0 w 638175"/>
                  <a:gd name="connsiteY0" fmla="*/ 8164 h 1272268"/>
                  <a:gd name="connsiteX1" fmla="*/ 0 w 638175"/>
                  <a:gd name="connsiteY1" fmla="*/ 8164 h 1272268"/>
                  <a:gd name="connsiteX2" fmla="*/ 19050 w 638175"/>
                  <a:gd name="connsiteY2" fmla="*/ 28575 h 1272268"/>
                  <a:gd name="connsiteX3" fmla="*/ 21771 w 638175"/>
                  <a:gd name="connsiteY3" fmla="*/ 32657 h 1272268"/>
                  <a:gd name="connsiteX4" fmla="*/ 27214 w 638175"/>
                  <a:gd name="connsiteY4" fmla="*/ 35379 h 1272268"/>
                  <a:gd name="connsiteX5" fmla="*/ 31296 w 638175"/>
                  <a:gd name="connsiteY5" fmla="*/ 38100 h 1272268"/>
                  <a:gd name="connsiteX6" fmla="*/ 36739 w 638175"/>
                  <a:gd name="connsiteY6" fmla="*/ 42182 h 1272268"/>
                  <a:gd name="connsiteX7" fmla="*/ 44903 w 638175"/>
                  <a:gd name="connsiteY7" fmla="*/ 47625 h 1272268"/>
                  <a:gd name="connsiteX8" fmla="*/ 50346 w 638175"/>
                  <a:gd name="connsiteY8" fmla="*/ 51707 h 1272268"/>
                  <a:gd name="connsiteX9" fmla="*/ 61232 w 638175"/>
                  <a:gd name="connsiteY9" fmla="*/ 55789 h 1272268"/>
                  <a:gd name="connsiteX10" fmla="*/ 73478 w 638175"/>
                  <a:gd name="connsiteY10" fmla="*/ 61232 h 1272268"/>
                  <a:gd name="connsiteX11" fmla="*/ 85725 w 638175"/>
                  <a:gd name="connsiteY11" fmla="*/ 68036 h 1272268"/>
                  <a:gd name="connsiteX12" fmla="*/ 93889 w 638175"/>
                  <a:gd name="connsiteY12" fmla="*/ 70757 h 1272268"/>
                  <a:gd name="connsiteX13" fmla="*/ 104775 w 638175"/>
                  <a:gd name="connsiteY13" fmla="*/ 74839 h 1272268"/>
                  <a:gd name="connsiteX14" fmla="*/ 126546 w 638175"/>
                  <a:gd name="connsiteY14" fmla="*/ 81643 h 1272268"/>
                  <a:gd name="connsiteX15" fmla="*/ 137432 w 638175"/>
                  <a:gd name="connsiteY15" fmla="*/ 85725 h 1272268"/>
                  <a:gd name="connsiteX16" fmla="*/ 157843 w 638175"/>
                  <a:gd name="connsiteY16" fmla="*/ 87086 h 1272268"/>
                  <a:gd name="connsiteX17" fmla="*/ 171450 w 638175"/>
                  <a:gd name="connsiteY17" fmla="*/ 89807 h 1272268"/>
                  <a:gd name="connsiteX18" fmla="*/ 183696 w 638175"/>
                  <a:gd name="connsiteY18" fmla="*/ 93889 h 1272268"/>
                  <a:gd name="connsiteX19" fmla="*/ 213632 w 638175"/>
                  <a:gd name="connsiteY19" fmla="*/ 95250 h 1272268"/>
                  <a:gd name="connsiteX20" fmla="*/ 306161 w 638175"/>
                  <a:gd name="connsiteY20" fmla="*/ 99332 h 1272268"/>
                  <a:gd name="connsiteX21" fmla="*/ 465364 w 638175"/>
                  <a:gd name="connsiteY21" fmla="*/ 97972 h 1272268"/>
                  <a:gd name="connsiteX22" fmla="*/ 476250 w 638175"/>
                  <a:gd name="connsiteY22" fmla="*/ 95250 h 1272268"/>
                  <a:gd name="connsiteX23" fmla="*/ 491218 w 638175"/>
                  <a:gd name="connsiteY23" fmla="*/ 93889 h 1272268"/>
                  <a:gd name="connsiteX24" fmla="*/ 502103 w 638175"/>
                  <a:gd name="connsiteY24" fmla="*/ 91168 h 1272268"/>
                  <a:gd name="connsiteX25" fmla="*/ 521153 w 638175"/>
                  <a:gd name="connsiteY25" fmla="*/ 87086 h 1272268"/>
                  <a:gd name="connsiteX26" fmla="*/ 523875 w 638175"/>
                  <a:gd name="connsiteY26" fmla="*/ 84364 h 1272268"/>
                  <a:gd name="connsiteX27" fmla="*/ 530678 w 638175"/>
                  <a:gd name="connsiteY27" fmla="*/ 81643 h 1272268"/>
                  <a:gd name="connsiteX28" fmla="*/ 540203 w 638175"/>
                  <a:gd name="connsiteY28" fmla="*/ 73479 h 1272268"/>
                  <a:gd name="connsiteX29" fmla="*/ 544286 w 638175"/>
                  <a:gd name="connsiteY29" fmla="*/ 69397 h 1272268"/>
                  <a:gd name="connsiteX30" fmla="*/ 548368 w 638175"/>
                  <a:gd name="connsiteY30" fmla="*/ 66675 h 1272268"/>
                  <a:gd name="connsiteX31" fmla="*/ 553811 w 638175"/>
                  <a:gd name="connsiteY31" fmla="*/ 62593 h 1272268"/>
                  <a:gd name="connsiteX32" fmla="*/ 563336 w 638175"/>
                  <a:gd name="connsiteY32" fmla="*/ 59872 h 1272268"/>
                  <a:gd name="connsiteX33" fmla="*/ 568778 w 638175"/>
                  <a:gd name="connsiteY33" fmla="*/ 55789 h 1272268"/>
                  <a:gd name="connsiteX34" fmla="*/ 576943 w 638175"/>
                  <a:gd name="connsiteY34" fmla="*/ 50347 h 1272268"/>
                  <a:gd name="connsiteX35" fmla="*/ 589189 w 638175"/>
                  <a:gd name="connsiteY35" fmla="*/ 39461 h 1272268"/>
                  <a:gd name="connsiteX36" fmla="*/ 606878 w 638175"/>
                  <a:gd name="connsiteY36" fmla="*/ 29936 h 1272268"/>
                  <a:gd name="connsiteX37" fmla="*/ 616403 w 638175"/>
                  <a:gd name="connsiteY37" fmla="*/ 25854 h 1272268"/>
                  <a:gd name="connsiteX38" fmla="*/ 619125 w 638175"/>
                  <a:gd name="connsiteY38" fmla="*/ 23132 h 1272268"/>
                  <a:gd name="connsiteX39" fmla="*/ 627289 w 638175"/>
                  <a:gd name="connsiteY39" fmla="*/ 17689 h 1272268"/>
                  <a:gd name="connsiteX40" fmla="*/ 634093 w 638175"/>
                  <a:gd name="connsiteY40" fmla="*/ 8164 h 1272268"/>
                  <a:gd name="connsiteX41" fmla="*/ 636814 w 638175"/>
                  <a:gd name="connsiteY41" fmla="*/ 2722 h 1272268"/>
                  <a:gd name="connsiteX42" fmla="*/ 638175 w 638175"/>
                  <a:gd name="connsiteY42" fmla="*/ 0 h 1272268"/>
                  <a:gd name="connsiteX43" fmla="*/ 292553 w 638175"/>
                  <a:gd name="connsiteY43" fmla="*/ 1260022 h 1272268"/>
                  <a:gd name="connsiteX44" fmla="*/ 280307 w 638175"/>
                  <a:gd name="connsiteY44" fmla="*/ 1268186 h 1272268"/>
                  <a:gd name="connsiteX45" fmla="*/ 276225 w 638175"/>
                  <a:gd name="connsiteY45" fmla="*/ 1269547 h 1272268"/>
                  <a:gd name="connsiteX46" fmla="*/ 272143 w 638175"/>
                  <a:gd name="connsiteY46" fmla="*/ 1272268 h 1272268"/>
                  <a:gd name="connsiteX47" fmla="*/ 259896 w 638175"/>
                  <a:gd name="connsiteY47" fmla="*/ 1270907 h 1272268"/>
                  <a:gd name="connsiteX48" fmla="*/ 246289 w 638175"/>
                  <a:gd name="connsiteY48" fmla="*/ 1258661 h 1272268"/>
                  <a:gd name="connsiteX49" fmla="*/ 232682 w 638175"/>
                  <a:gd name="connsiteY49" fmla="*/ 1246414 h 1272268"/>
                  <a:gd name="connsiteX50" fmla="*/ 231321 w 638175"/>
                  <a:gd name="connsiteY50" fmla="*/ 1243693 h 1272268"/>
                  <a:gd name="connsiteX51" fmla="*/ 0 w 638175"/>
                  <a:gd name="connsiteY51" fmla="*/ 8164 h 127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38175" h="1272268">
                    <a:moveTo>
                      <a:pt x="0" y="8164"/>
                    </a:moveTo>
                    <a:lnTo>
                      <a:pt x="0" y="8164"/>
                    </a:lnTo>
                    <a:cubicBezTo>
                      <a:pt x="15854" y="28342"/>
                      <a:pt x="7307" y="24660"/>
                      <a:pt x="19050" y="28575"/>
                    </a:cubicBezTo>
                    <a:cubicBezTo>
                      <a:pt x="19957" y="29936"/>
                      <a:pt x="20515" y="31610"/>
                      <a:pt x="21771" y="32657"/>
                    </a:cubicBezTo>
                    <a:cubicBezTo>
                      <a:pt x="23329" y="33956"/>
                      <a:pt x="25453" y="34373"/>
                      <a:pt x="27214" y="35379"/>
                    </a:cubicBezTo>
                    <a:cubicBezTo>
                      <a:pt x="28634" y="36190"/>
                      <a:pt x="29965" y="37150"/>
                      <a:pt x="31296" y="38100"/>
                    </a:cubicBezTo>
                    <a:cubicBezTo>
                      <a:pt x="33141" y="39418"/>
                      <a:pt x="34881" y="40881"/>
                      <a:pt x="36739" y="42182"/>
                    </a:cubicBezTo>
                    <a:cubicBezTo>
                      <a:pt x="39418" y="44058"/>
                      <a:pt x="42224" y="45749"/>
                      <a:pt x="44903" y="47625"/>
                    </a:cubicBezTo>
                    <a:cubicBezTo>
                      <a:pt x="46761" y="48926"/>
                      <a:pt x="48318" y="50693"/>
                      <a:pt x="50346" y="51707"/>
                    </a:cubicBezTo>
                    <a:cubicBezTo>
                      <a:pt x="53812" y="53440"/>
                      <a:pt x="57713" y="54165"/>
                      <a:pt x="61232" y="55789"/>
                    </a:cubicBezTo>
                    <a:cubicBezTo>
                      <a:pt x="75142" y="62209"/>
                      <a:pt x="61580" y="58259"/>
                      <a:pt x="73478" y="61232"/>
                    </a:cubicBezTo>
                    <a:cubicBezTo>
                      <a:pt x="77560" y="63500"/>
                      <a:pt x="81493" y="66061"/>
                      <a:pt x="85725" y="68036"/>
                    </a:cubicBezTo>
                    <a:cubicBezTo>
                      <a:pt x="88324" y="69249"/>
                      <a:pt x="91188" y="69792"/>
                      <a:pt x="93889" y="70757"/>
                    </a:cubicBezTo>
                    <a:cubicBezTo>
                      <a:pt x="97539" y="72060"/>
                      <a:pt x="101098" y="73613"/>
                      <a:pt x="104775" y="74839"/>
                    </a:cubicBezTo>
                    <a:cubicBezTo>
                      <a:pt x="111988" y="77243"/>
                      <a:pt x="119427" y="78973"/>
                      <a:pt x="126546" y="81643"/>
                    </a:cubicBezTo>
                    <a:cubicBezTo>
                      <a:pt x="130175" y="83004"/>
                      <a:pt x="133614" y="85061"/>
                      <a:pt x="137432" y="85725"/>
                    </a:cubicBezTo>
                    <a:cubicBezTo>
                      <a:pt x="144150" y="86893"/>
                      <a:pt x="151039" y="86632"/>
                      <a:pt x="157843" y="87086"/>
                    </a:cubicBezTo>
                    <a:cubicBezTo>
                      <a:pt x="162379" y="87993"/>
                      <a:pt x="167062" y="88344"/>
                      <a:pt x="171450" y="89807"/>
                    </a:cubicBezTo>
                    <a:cubicBezTo>
                      <a:pt x="175532" y="91168"/>
                      <a:pt x="179429" y="93338"/>
                      <a:pt x="183696" y="93889"/>
                    </a:cubicBezTo>
                    <a:cubicBezTo>
                      <a:pt x="193603" y="95167"/>
                      <a:pt x="203653" y="94796"/>
                      <a:pt x="213632" y="95250"/>
                    </a:cubicBezTo>
                    <a:cubicBezTo>
                      <a:pt x="262514" y="100139"/>
                      <a:pt x="231731" y="97782"/>
                      <a:pt x="306161" y="99332"/>
                    </a:cubicBezTo>
                    <a:lnTo>
                      <a:pt x="465364" y="97972"/>
                    </a:lnTo>
                    <a:cubicBezTo>
                      <a:pt x="469103" y="97882"/>
                      <a:pt x="472555" y="95833"/>
                      <a:pt x="476250" y="95250"/>
                    </a:cubicBezTo>
                    <a:cubicBezTo>
                      <a:pt x="481199" y="94468"/>
                      <a:pt x="486229" y="94343"/>
                      <a:pt x="491218" y="93889"/>
                    </a:cubicBezTo>
                    <a:cubicBezTo>
                      <a:pt x="494846" y="92982"/>
                      <a:pt x="498456" y="91997"/>
                      <a:pt x="502103" y="91168"/>
                    </a:cubicBezTo>
                    <a:cubicBezTo>
                      <a:pt x="508436" y="89729"/>
                      <a:pt x="514954" y="89023"/>
                      <a:pt x="521153" y="87086"/>
                    </a:cubicBezTo>
                    <a:cubicBezTo>
                      <a:pt x="522378" y="86703"/>
                      <a:pt x="522761" y="85001"/>
                      <a:pt x="523875" y="84364"/>
                    </a:cubicBezTo>
                    <a:cubicBezTo>
                      <a:pt x="525996" y="83152"/>
                      <a:pt x="528410" y="82550"/>
                      <a:pt x="530678" y="81643"/>
                    </a:cubicBezTo>
                    <a:cubicBezTo>
                      <a:pt x="540810" y="71513"/>
                      <a:pt x="527983" y="83953"/>
                      <a:pt x="540203" y="73479"/>
                    </a:cubicBezTo>
                    <a:cubicBezTo>
                      <a:pt x="541664" y="72227"/>
                      <a:pt x="542808" y="70629"/>
                      <a:pt x="544286" y="69397"/>
                    </a:cubicBezTo>
                    <a:cubicBezTo>
                      <a:pt x="545542" y="68350"/>
                      <a:pt x="547037" y="67626"/>
                      <a:pt x="548368" y="66675"/>
                    </a:cubicBezTo>
                    <a:cubicBezTo>
                      <a:pt x="550213" y="65357"/>
                      <a:pt x="551842" y="63718"/>
                      <a:pt x="553811" y="62593"/>
                    </a:cubicBezTo>
                    <a:cubicBezTo>
                      <a:pt x="555333" y="61724"/>
                      <a:pt x="562153" y="60168"/>
                      <a:pt x="563336" y="59872"/>
                    </a:cubicBezTo>
                    <a:cubicBezTo>
                      <a:pt x="565150" y="58511"/>
                      <a:pt x="566920" y="57090"/>
                      <a:pt x="568778" y="55789"/>
                    </a:cubicBezTo>
                    <a:cubicBezTo>
                      <a:pt x="571458" y="53913"/>
                      <a:pt x="574630" y="52660"/>
                      <a:pt x="576943" y="50347"/>
                    </a:cubicBezTo>
                    <a:cubicBezTo>
                      <a:pt x="581813" y="45476"/>
                      <a:pt x="583681" y="42966"/>
                      <a:pt x="589189" y="39461"/>
                    </a:cubicBezTo>
                    <a:cubicBezTo>
                      <a:pt x="593814" y="36518"/>
                      <a:pt x="601718" y="32317"/>
                      <a:pt x="606878" y="29936"/>
                    </a:cubicBezTo>
                    <a:cubicBezTo>
                      <a:pt x="610014" y="28488"/>
                      <a:pt x="613228" y="27215"/>
                      <a:pt x="616403" y="25854"/>
                    </a:cubicBezTo>
                    <a:cubicBezTo>
                      <a:pt x="617310" y="24947"/>
                      <a:pt x="618098" y="23902"/>
                      <a:pt x="619125" y="23132"/>
                    </a:cubicBezTo>
                    <a:cubicBezTo>
                      <a:pt x="621742" y="21170"/>
                      <a:pt x="627289" y="17689"/>
                      <a:pt x="627289" y="17689"/>
                    </a:cubicBezTo>
                    <a:cubicBezTo>
                      <a:pt x="630184" y="9007"/>
                      <a:pt x="626344" y="18496"/>
                      <a:pt x="634093" y="8164"/>
                    </a:cubicBezTo>
                    <a:cubicBezTo>
                      <a:pt x="635310" y="6542"/>
                      <a:pt x="635907" y="4536"/>
                      <a:pt x="636814" y="2722"/>
                    </a:cubicBezTo>
                    <a:lnTo>
                      <a:pt x="638175" y="0"/>
                    </a:lnTo>
                    <a:lnTo>
                      <a:pt x="292553" y="1260022"/>
                    </a:lnTo>
                    <a:cubicBezTo>
                      <a:pt x="288471" y="1262743"/>
                      <a:pt x="284545" y="1265714"/>
                      <a:pt x="280307" y="1268186"/>
                    </a:cubicBezTo>
                    <a:cubicBezTo>
                      <a:pt x="279068" y="1268909"/>
                      <a:pt x="277508" y="1268906"/>
                      <a:pt x="276225" y="1269547"/>
                    </a:cubicBezTo>
                    <a:cubicBezTo>
                      <a:pt x="274762" y="1270278"/>
                      <a:pt x="273504" y="1271361"/>
                      <a:pt x="272143" y="1272268"/>
                    </a:cubicBezTo>
                    <a:cubicBezTo>
                      <a:pt x="268061" y="1271814"/>
                      <a:pt x="263822" y="1272115"/>
                      <a:pt x="259896" y="1270907"/>
                    </a:cubicBezTo>
                    <a:cubicBezTo>
                      <a:pt x="256719" y="1269930"/>
                      <a:pt x="246986" y="1259242"/>
                      <a:pt x="246289" y="1258661"/>
                    </a:cubicBezTo>
                    <a:cubicBezTo>
                      <a:pt x="234826" y="1249108"/>
                      <a:pt x="240952" y="1257991"/>
                      <a:pt x="232682" y="1246414"/>
                    </a:cubicBezTo>
                    <a:cubicBezTo>
                      <a:pt x="232093" y="1245589"/>
                      <a:pt x="231775" y="1244600"/>
                      <a:pt x="231321" y="1243693"/>
                    </a:cubicBezTo>
                    <a:lnTo>
                      <a:pt x="0" y="816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09278C-2E5C-4249-9301-6BF382AC1DCC}"/>
                  </a:ext>
                </a:extLst>
              </p:cNvPr>
              <p:cNvSpPr/>
              <p:nvPr/>
            </p:nvSpPr>
            <p:spPr>
              <a:xfrm>
                <a:off x="1520011" y="-19875"/>
                <a:ext cx="2098766" cy="1332412"/>
              </a:xfrm>
              <a:custGeom>
                <a:avLst/>
                <a:gdLst>
                  <a:gd name="connsiteX0" fmla="*/ 0 w 2098766"/>
                  <a:gd name="connsiteY0" fmla="*/ 39189 h 1332412"/>
                  <a:gd name="connsiteX1" fmla="*/ 21771 w 2098766"/>
                  <a:gd name="connsiteY1" fmla="*/ 1332412 h 1332412"/>
                  <a:gd name="connsiteX2" fmla="*/ 2085703 w 2098766"/>
                  <a:gd name="connsiteY2" fmla="*/ 1240972 h 1332412"/>
                  <a:gd name="connsiteX3" fmla="*/ 2098766 w 2098766"/>
                  <a:gd name="connsiteY3" fmla="*/ 0 h 1332412"/>
                  <a:gd name="connsiteX4" fmla="*/ 0 w 2098766"/>
                  <a:gd name="connsiteY4" fmla="*/ 39189 h 133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766" h="1332412">
                    <a:moveTo>
                      <a:pt x="0" y="39189"/>
                    </a:moveTo>
                    <a:lnTo>
                      <a:pt x="21771" y="1332412"/>
                    </a:lnTo>
                    <a:lnTo>
                      <a:pt x="2085703" y="1240972"/>
                    </a:lnTo>
                    <a:lnTo>
                      <a:pt x="2098766" y="0"/>
                    </a:lnTo>
                    <a:lnTo>
                      <a:pt x="0" y="391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08C3B4-5A83-4B18-8DBD-ECF9F372E5D2}"/>
                </a:ext>
              </a:extLst>
            </p:cNvPr>
            <p:cNvGrpSpPr/>
            <p:nvPr/>
          </p:nvGrpSpPr>
          <p:grpSpPr>
            <a:xfrm>
              <a:off x="9442664" y="101600"/>
              <a:ext cx="2749336" cy="2143302"/>
              <a:chOff x="9442664" y="101600"/>
              <a:chExt cx="2749336" cy="2143302"/>
            </a:xfrm>
          </p:grpSpPr>
          <p:sp>
            <p:nvSpPr>
              <p:cNvPr id="9" name="Sun 8">
                <a:extLst>
                  <a:ext uri="{FF2B5EF4-FFF2-40B4-BE49-F238E27FC236}">
                    <a16:creationId xmlns:a16="http://schemas.microsoft.com/office/drawing/2014/main" id="{10C55DD1-62D9-4D39-8ED5-9138F3786A95}"/>
                  </a:ext>
                </a:extLst>
              </p:cNvPr>
              <p:cNvSpPr/>
              <p:nvPr/>
            </p:nvSpPr>
            <p:spPr>
              <a:xfrm>
                <a:off x="9442664" y="101600"/>
                <a:ext cx="2749336" cy="2143302"/>
              </a:xfrm>
              <a:prstGeom prst="sun">
                <a:avLst>
                  <a:gd name="adj" fmla="val 12500"/>
                </a:avLst>
              </a:prstGeom>
              <a:solidFill>
                <a:srgbClr val="FFFF00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2" name="Picture 10" descr="Pin on Amazing Animals and Birds">
                <a:extLst>
                  <a:ext uri="{FF2B5EF4-FFF2-40B4-BE49-F238E27FC236}">
                    <a16:creationId xmlns:a16="http://schemas.microsoft.com/office/drawing/2014/main" id="{DBAA2CDD-E9F9-4E06-9578-28652D990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852607" y="371716"/>
                <a:ext cx="1829680" cy="129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A4EEA-E140-4001-9A14-9F1FB399EDF4}"/>
              </a:ext>
            </a:extLst>
          </p:cNvPr>
          <p:cNvGrpSpPr/>
          <p:nvPr/>
        </p:nvGrpSpPr>
        <p:grpSpPr>
          <a:xfrm>
            <a:off x="8716251" y="3635705"/>
            <a:ext cx="2117909" cy="2168177"/>
            <a:chOff x="9034505" y="3429000"/>
            <a:chExt cx="2117909" cy="216817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754281" y="3756663"/>
              <a:ext cx="1398133" cy="1532708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8133" h="1532708">
                  <a:moveTo>
                    <a:pt x="1398133" y="814251"/>
                  </a:moveTo>
                  <a:lnTo>
                    <a:pt x="1398133" y="814251"/>
                  </a:lnTo>
                  <a:lnTo>
                    <a:pt x="340042" y="1497874"/>
                  </a:lnTo>
                  <a:lnTo>
                    <a:pt x="300853" y="1506582"/>
                  </a:lnTo>
                  <a:cubicBezTo>
                    <a:pt x="295022" y="1507928"/>
                    <a:pt x="289278" y="1509639"/>
                    <a:pt x="283436" y="1510937"/>
                  </a:cubicBezTo>
                  <a:cubicBezTo>
                    <a:pt x="276212" y="1512543"/>
                    <a:pt x="268889" y="1513686"/>
                    <a:pt x="261665" y="1515291"/>
                  </a:cubicBezTo>
                  <a:cubicBezTo>
                    <a:pt x="255823" y="1516589"/>
                    <a:pt x="250090" y="1518347"/>
                    <a:pt x="244248" y="1519645"/>
                  </a:cubicBezTo>
                  <a:cubicBezTo>
                    <a:pt x="237023" y="1521251"/>
                    <a:pt x="229656" y="1522205"/>
                    <a:pt x="222476" y="1524000"/>
                  </a:cubicBezTo>
                  <a:cubicBezTo>
                    <a:pt x="212225" y="1526563"/>
                    <a:pt x="202156" y="1529805"/>
                    <a:pt x="191996" y="1532708"/>
                  </a:cubicBezTo>
                  <a:cubicBezTo>
                    <a:pt x="152807" y="1529805"/>
                    <a:pt x="113531" y="1527910"/>
                    <a:pt x="74430" y="1524000"/>
                  </a:cubicBezTo>
                  <a:cubicBezTo>
                    <a:pt x="69863" y="1523543"/>
                    <a:pt x="65353" y="1521922"/>
                    <a:pt x="61368" y="1519645"/>
                  </a:cubicBezTo>
                  <a:cubicBezTo>
                    <a:pt x="55067" y="1516044"/>
                    <a:pt x="49756" y="1510936"/>
                    <a:pt x="43950" y="1506582"/>
                  </a:cubicBezTo>
                  <a:cubicBezTo>
                    <a:pt x="17283" y="1466581"/>
                    <a:pt x="53726" y="1515454"/>
                    <a:pt x="22179" y="1489165"/>
                  </a:cubicBezTo>
                  <a:cubicBezTo>
                    <a:pt x="15302" y="1483434"/>
                    <a:pt x="3345" y="1463142"/>
                    <a:pt x="408" y="1454331"/>
                  </a:cubicBezTo>
                  <a:cubicBezTo>
                    <a:pt x="-510" y="1451577"/>
                    <a:pt x="408" y="1448525"/>
                    <a:pt x="408" y="1445622"/>
                  </a:cubicBezTo>
                  <a:lnTo>
                    <a:pt x="697093" y="0"/>
                  </a:lnTo>
                  <a:lnTo>
                    <a:pt x="1398133" y="814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34505" y="3429000"/>
              <a:ext cx="1551351" cy="21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Pin on Amazing Animals and Birds">
              <a:extLst>
                <a:ext uri="{FF2B5EF4-FFF2-40B4-BE49-F238E27FC236}">
                  <a16:creationId xmlns:a16="http://schemas.microsoft.com/office/drawing/2014/main" id="{2666B571-A0E0-4BD8-88B2-031EF0FB8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73535" y="4067064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Increasing the effect size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Implementation:</a:t>
            </a:r>
            <a:r>
              <a:rPr lang="en-US" sz="2400" dirty="0"/>
              <a:t> Sensitive measures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15452-E606-4A17-9A31-35B08EFAF14D}"/>
              </a:ext>
            </a:extLst>
          </p:cNvPr>
          <p:cNvGrpSpPr/>
          <p:nvPr/>
        </p:nvGrpSpPr>
        <p:grpSpPr>
          <a:xfrm>
            <a:off x="-13488" y="3854753"/>
            <a:ext cx="8329685" cy="3003247"/>
            <a:chOff x="282731" y="5647267"/>
            <a:chExt cx="8329685" cy="3003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270A9A-BEB1-4B2C-B95B-962D26350BFC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5" name="Speech Bubble: Oval 4">
                <a:extLst>
                  <a:ext uri="{FF2B5EF4-FFF2-40B4-BE49-F238E27FC236}">
                    <a16:creationId xmlns:a16="http://schemas.microsoft.com/office/drawing/2014/main" id="{E56CB38C-5443-4EB9-9309-16CBA0F42BCA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A4D21B-FE86-4E2E-A391-EC750E7DD3D3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14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1357761E-DE65-4879-9A6B-3EA87E46A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A07B07DE-6925-4965-BC21-8627A9D0F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E26D93BB-8F61-49DB-AB24-2D581A4A72C0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3" name="Picture 10" descr="Pin on Amazing Animals and Birds">
                <a:extLst>
                  <a:ext uri="{FF2B5EF4-FFF2-40B4-BE49-F238E27FC236}">
                    <a16:creationId xmlns:a16="http://schemas.microsoft.com/office/drawing/2014/main" id="{FD418D27-7105-403A-87A5-EF0AADF0B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phic 23" descr="Close with solid fill">
                <a:extLst>
                  <a:ext uri="{FF2B5EF4-FFF2-40B4-BE49-F238E27FC236}">
                    <a16:creationId xmlns:a16="http://schemas.microsoft.com/office/drawing/2014/main" id="{64DD5D5E-661E-4596-AC97-43E09EE1D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10" descr="Pin on Amazing Animals and Birds">
            <a:extLst>
              <a:ext uri="{FF2B5EF4-FFF2-40B4-BE49-F238E27FC236}">
                <a16:creationId xmlns:a16="http://schemas.microsoft.com/office/drawing/2014/main" id="{A2A00105-4B4E-44AC-85F4-C246FC8E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5231061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    Keyboard                  VS.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EC3C9F-6F75-49AB-89E7-C0196D39E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37605"/>
          <a:stretch/>
        </p:blipFill>
        <p:spPr>
          <a:xfrm>
            <a:off x="8632372" y="3193192"/>
            <a:ext cx="2057143" cy="2212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4F2B26-472E-4728-BA13-21BD07DA13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2536" t="3309" r="85578" b="75568"/>
          <a:stretch/>
        </p:blipFill>
        <p:spPr>
          <a:xfrm>
            <a:off x="7483930" y="3266418"/>
            <a:ext cx="391885" cy="4673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D01EF-F4DC-44D5-9E7B-D1A28F73C21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623949" y="3446966"/>
            <a:ext cx="694977" cy="1430599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3B63AD-8E77-4B08-8F9D-BC5F696FD2AA}"/>
              </a:ext>
            </a:extLst>
          </p:cNvPr>
          <p:cNvCxnSpPr>
            <a:stCxn id="11" idx="0"/>
          </p:cNvCxnSpPr>
          <p:nvPr/>
        </p:nvCxnSpPr>
        <p:spPr>
          <a:xfrm flipV="1">
            <a:off x="8318926" y="4274457"/>
            <a:ext cx="1209703" cy="603108"/>
          </a:xfrm>
          <a:prstGeom prst="line">
            <a:avLst/>
          </a:prstGeom>
          <a:ln w="76200">
            <a:solidFill>
              <a:srgbClr val="25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4C5378-2467-4D28-8220-BF6E1A02DDC2}"/>
              </a:ext>
            </a:extLst>
          </p:cNvPr>
          <p:cNvGrpSpPr/>
          <p:nvPr/>
        </p:nvGrpSpPr>
        <p:grpSpPr>
          <a:xfrm>
            <a:off x="7679872" y="4853347"/>
            <a:ext cx="794402" cy="646331"/>
            <a:chOff x="-7682" y="4683990"/>
            <a:chExt cx="794402" cy="6463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2F86C4-0B47-4494-8DD4-E08907834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79B194-2F59-4175-B080-E421E410C948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0.0987 -0.094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7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Our Paradigm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C41D2-1445-4E64-993C-80029D52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98"/>
            <a:ext cx="8868684" cy="56548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3841199" y="5331636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BFBE01-49D3-46EB-928D-07B6CA74C526}"/>
              </a:ext>
            </a:extLst>
          </p:cNvPr>
          <p:cNvSpPr/>
          <p:nvPr/>
        </p:nvSpPr>
        <p:spPr>
          <a:xfrm>
            <a:off x="5208714" y="4327504"/>
            <a:ext cx="2179964" cy="1150731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6988524-CB41-4886-8B8E-E3F9F826B327}"/>
              </a:ext>
            </a:extLst>
          </p:cNvPr>
          <p:cNvSpPr/>
          <p:nvPr/>
        </p:nvSpPr>
        <p:spPr>
          <a:xfrm>
            <a:off x="5944861" y="5030777"/>
            <a:ext cx="2179964" cy="1081552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F50EBB7-AA57-45EC-8013-42B39025CB6C}"/>
              </a:ext>
            </a:extLst>
          </p:cNvPr>
          <p:cNvSpPr/>
          <p:nvPr/>
        </p:nvSpPr>
        <p:spPr>
          <a:xfrm>
            <a:off x="1258389" y="940837"/>
            <a:ext cx="2426425" cy="1437692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AE798EE-E0C6-45BE-81A6-1E8E1D4D2B95}"/>
              </a:ext>
            </a:extLst>
          </p:cNvPr>
          <p:cNvSpPr/>
          <p:nvPr/>
        </p:nvSpPr>
        <p:spPr>
          <a:xfrm>
            <a:off x="6675565" y="5697052"/>
            <a:ext cx="2179964" cy="113483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E81F14-4793-4944-A885-AFF2275E3BEE}"/>
              </a:ext>
            </a:extLst>
          </p:cNvPr>
          <p:cNvSpPr/>
          <p:nvPr/>
        </p:nvSpPr>
        <p:spPr>
          <a:xfrm>
            <a:off x="2062843" y="1820635"/>
            <a:ext cx="4759779" cy="3061607"/>
          </a:xfrm>
          <a:custGeom>
            <a:avLst/>
            <a:gdLst>
              <a:gd name="connsiteX0" fmla="*/ 212419 w 4719105"/>
              <a:gd name="connsiteY0" fmla="*/ 5443 h 3053462"/>
              <a:gd name="connsiteX1" fmla="*/ 212419 w 4719105"/>
              <a:gd name="connsiteY1" fmla="*/ 5443 h 3053462"/>
              <a:gd name="connsiteX2" fmla="*/ 141662 w 4719105"/>
              <a:gd name="connsiteY2" fmla="*/ 8164 h 3053462"/>
              <a:gd name="connsiteX3" fmla="*/ 130776 w 4719105"/>
              <a:gd name="connsiteY3" fmla="*/ 10885 h 3053462"/>
              <a:gd name="connsiteX4" fmla="*/ 117169 w 4719105"/>
              <a:gd name="connsiteY4" fmla="*/ 19050 h 3053462"/>
              <a:gd name="connsiteX5" fmla="*/ 98119 w 4719105"/>
              <a:gd name="connsiteY5" fmla="*/ 35378 h 3053462"/>
              <a:gd name="connsiteX6" fmla="*/ 87233 w 4719105"/>
              <a:gd name="connsiteY6" fmla="*/ 43543 h 3053462"/>
              <a:gd name="connsiteX7" fmla="*/ 70905 w 4719105"/>
              <a:gd name="connsiteY7" fmla="*/ 48985 h 3053462"/>
              <a:gd name="connsiteX8" fmla="*/ 46412 w 4719105"/>
              <a:gd name="connsiteY8" fmla="*/ 78921 h 3053462"/>
              <a:gd name="connsiteX9" fmla="*/ 40969 w 4719105"/>
              <a:gd name="connsiteY9" fmla="*/ 100693 h 3053462"/>
              <a:gd name="connsiteX10" fmla="*/ 35526 w 4719105"/>
              <a:gd name="connsiteY10" fmla="*/ 130628 h 3053462"/>
              <a:gd name="connsiteX11" fmla="*/ 30083 w 4719105"/>
              <a:gd name="connsiteY11" fmla="*/ 144235 h 3053462"/>
              <a:gd name="connsiteX12" fmla="*/ 24640 w 4719105"/>
              <a:gd name="connsiteY12" fmla="*/ 198664 h 3053462"/>
              <a:gd name="connsiteX13" fmla="*/ 13755 w 4719105"/>
              <a:gd name="connsiteY13" fmla="*/ 209550 h 3053462"/>
              <a:gd name="connsiteX14" fmla="*/ 8312 w 4719105"/>
              <a:gd name="connsiteY14" fmla="*/ 217714 h 3053462"/>
              <a:gd name="connsiteX15" fmla="*/ 5590 w 4719105"/>
              <a:gd name="connsiteY15" fmla="*/ 228600 h 3053462"/>
              <a:gd name="connsiteX16" fmla="*/ 148 w 4719105"/>
              <a:gd name="connsiteY16" fmla="*/ 239485 h 3053462"/>
              <a:gd name="connsiteX17" fmla="*/ 2869 w 4719105"/>
              <a:gd name="connsiteY17" fmla="*/ 291193 h 3053462"/>
              <a:gd name="connsiteX18" fmla="*/ 8312 w 4719105"/>
              <a:gd name="connsiteY18" fmla="*/ 342900 h 3053462"/>
              <a:gd name="connsiteX19" fmla="*/ 24640 w 4719105"/>
              <a:gd name="connsiteY19" fmla="*/ 1151164 h 3053462"/>
              <a:gd name="connsiteX20" fmla="*/ 653290 w 4719105"/>
              <a:gd name="connsiteY20" fmla="*/ 1317171 h 3053462"/>
              <a:gd name="connsiteX21" fmla="*/ 767590 w 4719105"/>
              <a:gd name="connsiteY21" fmla="*/ 1608364 h 3053462"/>
              <a:gd name="connsiteX22" fmla="*/ 770312 w 4719105"/>
              <a:gd name="connsiteY22" fmla="*/ 1632857 h 3053462"/>
              <a:gd name="connsiteX23" fmla="*/ 1262890 w 4719105"/>
              <a:gd name="connsiteY23" fmla="*/ 1896835 h 3053462"/>
              <a:gd name="connsiteX24" fmla="*/ 1450669 w 4719105"/>
              <a:gd name="connsiteY24" fmla="*/ 2054678 h 3053462"/>
              <a:gd name="connsiteX25" fmla="*/ 1453390 w 4719105"/>
              <a:gd name="connsiteY25" fmla="*/ 2087335 h 3053462"/>
              <a:gd name="connsiteX26" fmla="*/ 1540476 w 4719105"/>
              <a:gd name="connsiteY26" fmla="*/ 2351314 h 3053462"/>
              <a:gd name="connsiteX27" fmla="*/ 1578576 w 4719105"/>
              <a:gd name="connsiteY27" fmla="*/ 2378528 h 3053462"/>
              <a:gd name="connsiteX28" fmla="*/ 1951412 w 4719105"/>
              <a:gd name="connsiteY28" fmla="*/ 2498271 h 3053462"/>
              <a:gd name="connsiteX29" fmla="*/ 1997676 w 4719105"/>
              <a:gd name="connsiteY29" fmla="*/ 2514600 h 3053462"/>
              <a:gd name="connsiteX30" fmla="*/ 2231719 w 4719105"/>
              <a:gd name="connsiteY30" fmla="*/ 2577193 h 3053462"/>
              <a:gd name="connsiteX31" fmla="*/ 2305198 w 4719105"/>
              <a:gd name="connsiteY31" fmla="*/ 2710543 h 3053462"/>
              <a:gd name="connsiteX32" fmla="*/ 2332412 w 4719105"/>
              <a:gd name="connsiteY32" fmla="*/ 2914650 h 3053462"/>
              <a:gd name="connsiteX33" fmla="*/ 2356905 w 4719105"/>
              <a:gd name="connsiteY33" fmla="*/ 2939143 h 3053462"/>
              <a:gd name="connsiteX34" fmla="*/ 2522912 w 4719105"/>
              <a:gd name="connsiteY34" fmla="*/ 3039835 h 3053462"/>
              <a:gd name="connsiteX35" fmla="*/ 2561012 w 4719105"/>
              <a:gd name="connsiteY35" fmla="*/ 3053443 h 3053462"/>
              <a:gd name="connsiteX36" fmla="*/ 2805940 w 4719105"/>
              <a:gd name="connsiteY36" fmla="*/ 3050721 h 3053462"/>
              <a:gd name="connsiteX37" fmla="*/ 3026376 w 4719105"/>
              <a:gd name="connsiteY37" fmla="*/ 3045278 h 3053462"/>
              <a:gd name="connsiteX38" fmla="*/ 3116183 w 4719105"/>
              <a:gd name="connsiteY38" fmla="*/ 2966357 h 3053462"/>
              <a:gd name="connsiteX39" fmla="*/ 3124348 w 4719105"/>
              <a:gd name="connsiteY39" fmla="*/ 2650671 h 3053462"/>
              <a:gd name="connsiteX40" fmla="*/ 3127069 w 4719105"/>
              <a:gd name="connsiteY40" fmla="*/ 2626178 h 3053462"/>
              <a:gd name="connsiteX41" fmla="*/ 3143398 w 4719105"/>
              <a:gd name="connsiteY41" fmla="*/ 2593521 h 3053462"/>
              <a:gd name="connsiteX42" fmla="*/ 3151562 w 4719105"/>
              <a:gd name="connsiteY42" fmla="*/ 2590800 h 3053462"/>
              <a:gd name="connsiteX43" fmla="*/ 3170612 w 4719105"/>
              <a:gd name="connsiteY43" fmla="*/ 2574471 h 3053462"/>
              <a:gd name="connsiteX44" fmla="*/ 3181498 w 4719105"/>
              <a:gd name="connsiteY44" fmla="*/ 2563585 h 3053462"/>
              <a:gd name="connsiteX45" fmla="*/ 3184219 w 4719105"/>
              <a:gd name="connsiteY45" fmla="*/ 2555421 h 3053462"/>
              <a:gd name="connsiteX46" fmla="*/ 3208712 w 4719105"/>
              <a:gd name="connsiteY46" fmla="*/ 2539093 h 3053462"/>
              <a:gd name="connsiteX47" fmla="*/ 3222319 w 4719105"/>
              <a:gd name="connsiteY47" fmla="*/ 2533650 h 3053462"/>
              <a:gd name="connsiteX48" fmla="*/ 3233205 w 4719105"/>
              <a:gd name="connsiteY48" fmla="*/ 2528207 h 3053462"/>
              <a:gd name="connsiteX49" fmla="*/ 3249533 w 4719105"/>
              <a:gd name="connsiteY49" fmla="*/ 2517321 h 3053462"/>
              <a:gd name="connsiteX50" fmla="*/ 3271305 w 4719105"/>
              <a:gd name="connsiteY50" fmla="*/ 2509157 h 3053462"/>
              <a:gd name="connsiteX51" fmla="*/ 3287633 w 4719105"/>
              <a:gd name="connsiteY51" fmla="*/ 2506435 h 3053462"/>
              <a:gd name="connsiteX52" fmla="*/ 3295798 w 4719105"/>
              <a:gd name="connsiteY52" fmla="*/ 2503714 h 3053462"/>
              <a:gd name="connsiteX53" fmla="*/ 3325733 w 4719105"/>
              <a:gd name="connsiteY53" fmla="*/ 2503714 h 3053462"/>
              <a:gd name="connsiteX54" fmla="*/ 4681005 w 4719105"/>
              <a:gd name="connsiteY54" fmla="*/ 2514600 h 3053462"/>
              <a:gd name="connsiteX55" fmla="*/ 4719105 w 4719105"/>
              <a:gd name="connsiteY55" fmla="*/ 1085850 h 3053462"/>
              <a:gd name="connsiteX56" fmla="*/ 3257698 w 4719105"/>
              <a:gd name="connsiteY56" fmla="*/ 27214 h 3053462"/>
              <a:gd name="connsiteX57" fmla="*/ 2098369 w 4719105"/>
              <a:gd name="connsiteY57" fmla="*/ 0 h 3053462"/>
              <a:gd name="connsiteX58" fmla="*/ 2003119 w 4719105"/>
              <a:gd name="connsiteY58" fmla="*/ 5443 h 3053462"/>
              <a:gd name="connsiteX59" fmla="*/ 212419 w 4719105"/>
              <a:gd name="connsiteY59" fmla="*/ 5443 h 305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19105" h="3053462">
                <a:moveTo>
                  <a:pt x="212419" y="5443"/>
                </a:moveTo>
                <a:lnTo>
                  <a:pt x="212419" y="5443"/>
                </a:lnTo>
                <a:cubicBezTo>
                  <a:pt x="188833" y="6350"/>
                  <a:pt x="165213" y="6594"/>
                  <a:pt x="141662" y="8164"/>
                </a:cubicBezTo>
                <a:cubicBezTo>
                  <a:pt x="137930" y="8413"/>
                  <a:pt x="134194" y="9366"/>
                  <a:pt x="130776" y="10885"/>
                </a:cubicBezTo>
                <a:cubicBezTo>
                  <a:pt x="125942" y="13033"/>
                  <a:pt x="121705" y="16328"/>
                  <a:pt x="117169" y="19050"/>
                </a:cubicBezTo>
                <a:cubicBezTo>
                  <a:pt x="107980" y="32833"/>
                  <a:pt x="115844" y="23561"/>
                  <a:pt x="98119" y="35378"/>
                </a:cubicBezTo>
                <a:cubicBezTo>
                  <a:pt x="94345" y="37894"/>
                  <a:pt x="91290" y="41514"/>
                  <a:pt x="87233" y="43543"/>
                </a:cubicBezTo>
                <a:cubicBezTo>
                  <a:pt x="82102" y="46109"/>
                  <a:pt x="70905" y="48985"/>
                  <a:pt x="70905" y="48985"/>
                </a:cubicBezTo>
                <a:cubicBezTo>
                  <a:pt x="50836" y="69054"/>
                  <a:pt x="58536" y="58713"/>
                  <a:pt x="46412" y="78921"/>
                </a:cubicBezTo>
                <a:cubicBezTo>
                  <a:pt x="44598" y="86178"/>
                  <a:pt x="42027" y="93287"/>
                  <a:pt x="40969" y="100693"/>
                </a:cubicBezTo>
                <a:cubicBezTo>
                  <a:pt x="39551" y="110617"/>
                  <a:pt x="38736" y="121000"/>
                  <a:pt x="35526" y="130628"/>
                </a:cubicBezTo>
                <a:cubicBezTo>
                  <a:pt x="33981" y="135262"/>
                  <a:pt x="31897" y="139699"/>
                  <a:pt x="30083" y="144235"/>
                </a:cubicBezTo>
                <a:cubicBezTo>
                  <a:pt x="28269" y="162378"/>
                  <a:pt x="29062" y="180975"/>
                  <a:pt x="24640" y="198664"/>
                </a:cubicBezTo>
                <a:cubicBezTo>
                  <a:pt x="23395" y="203642"/>
                  <a:pt x="17094" y="205654"/>
                  <a:pt x="13755" y="209550"/>
                </a:cubicBezTo>
                <a:cubicBezTo>
                  <a:pt x="11627" y="212033"/>
                  <a:pt x="10126" y="214993"/>
                  <a:pt x="8312" y="217714"/>
                </a:cubicBezTo>
                <a:cubicBezTo>
                  <a:pt x="7405" y="221343"/>
                  <a:pt x="6903" y="225098"/>
                  <a:pt x="5590" y="228600"/>
                </a:cubicBezTo>
                <a:cubicBezTo>
                  <a:pt x="4166" y="232398"/>
                  <a:pt x="324" y="235432"/>
                  <a:pt x="148" y="239485"/>
                </a:cubicBezTo>
                <a:cubicBezTo>
                  <a:pt x="-602" y="256729"/>
                  <a:pt x="1682" y="273974"/>
                  <a:pt x="2869" y="291193"/>
                </a:cubicBezTo>
                <a:cubicBezTo>
                  <a:pt x="3514" y="300546"/>
                  <a:pt x="7190" y="332805"/>
                  <a:pt x="8312" y="342900"/>
                </a:cubicBezTo>
                <a:lnTo>
                  <a:pt x="24640" y="1151164"/>
                </a:lnTo>
                <a:lnTo>
                  <a:pt x="653290" y="1317171"/>
                </a:lnTo>
                <a:lnTo>
                  <a:pt x="767590" y="1608364"/>
                </a:lnTo>
                <a:lnTo>
                  <a:pt x="770312" y="1632857"/>
                </a:lnTo>
                <a:lnTo>
                  <a:pt x="1262890" y="1896835"/>
                </a:lnTo>
                <a:lnTo>
                  <a:pt x="1450669" y="2054678"/>
                </a:lnTo>
                <a:cubicBezTo>
                  <a:pt x="1453570" y="2083698"/>
                  <a:pt x="1453390" y="2072776"/>
                  <a:pt x="1453390" y="2087335"/>
                </a:cubicBezTo>
                <a:lnTo>
                  <a:pt x="1540476" y="2351314"/>
                </a:lnTo>
                <a:lnTo>
                  <a:pt x="1578576" y="2378528"/>
                </a:lnTo>
                <a:lnTo>
                  <a:pt x="1951412" y="2498271"/>
                </a:lnTo>
                <a:lnTo>
                  <a:pt x="1997676" y="2514600"/>
                </a:lnTo>
                <a:lnTo>
                  <a:pt x="2231719" y="2577193"/>
                </a:lnTo>
                <a:lnTo>
                  <a:pt x="2305198" y="2710543"/>
                </a:lnTo>
                <a:lnTo>
                  <a:pt x="2332412" y="2914650"/>
                </a:lnTo>
                <a:cubicBezTo>
                  <a:pt x="2352798" y="2937948"/>
                  <a:pt x="2342837" y="2932108"/>
                  <a:pt x="2356905" y="2939143"/>
                </a:cubicBezTo>
                <a:lnTo>
                  <a:pt x="2522912" y="3039835"/>
                </a:lnTo>
                <a:cubicBezTo>
                  <a:pt x="2555325" y="3054569"/>
                  <a:pt x="2541887" y="3053443"/>
                  <a:pt x="2561012" y="3053443"/>
                </a:cubicBezTo>
                <a:lnTo>
                  <a:pt x="2805940" y="3050721"/>
                </a:lnTo>
                <a:lnTo>
                  <a:pt x="3026376" y="3045278"/>
                </a:lnTo>
                <a:lnTo>
                  <a:pt x="3116183" y="2966357"/>
                </a:lnTo>
                <a:lnTo>
                  <a:pt x="3124348" y="2650671"/>
                </a:lnTo>
                <a:cubicBezTo>
                  <a:pt x="3125255" y="2642507"/>
                  <a:pt x="3125287" y="2634197"/>
                  <a:pt x="3127069" y="2626178"/>
                </a:cubicBezTo>
                <a:cubicBezTo>
                  <a:pt x="3130009" y="2612947"/>
                  <a:pt x="3132028" y="2601100"/>
                  <a:pt x="3143398" y="2593521"/>
                </a:cubicBezTo>
                <a:cubicBezTo>
                  <a:pt x="3145785" y="2591930"/>
                  <a:pt x="3148841" y="2591707"/>
                  <a:pt x="3151562" y="2590800"/>
                </a:cubicBezTo>
                <a:cubicBezTo>
                  <a:pt x="3162437" y="2574487"/>
                  <a:pt x="3150161" y="2590378"/>
                  <a:pt x="3170612" y="2574471"/>
                </a:cubicBezTo>
                <a:cubicBezTo>
                  <a:pt x="3174663" y="2571320"/>
                  <a:pt x="3177869" y="2567214"/>
                  <a:pt x="3181498" y="2563585"/>
                </a:cubicBezTo>
                <a:cubicBezTo>
                  <a:pt x="3182405" y="2560864"/>
                  <a:pt x="3182352" y="2557599"/>
                  <a:pt x="3184219" y="2555421"/>
                </a:cubicBezTo>
                <a:cubicBezTo>
                  <a:pt x="3190709" y="2547849"/>
                  <a:pt x="3199814" y="2543048"/>
                  <a:pt x="3208712" y="2539093"/>
                </a:cubicBezTo>
                <a:cubicBezTo>
                  <a:pt x="3213176" y="2537109"/>
                  <a:pt x="3217855" y="2535634"/>
                  <a:pt x="3222319" y="2533650"/>
                </a:cubicBezTo>
                <a:cubicBezTo>
                  <a:pt x="3226026" y="2532002"/>
                  <a:pt x="3229576" y="2530021"/>
                  <a:pt x="3233205" y="2528207"/>
                </a:cubicBezTo>
                <a:cubicBezTo>
                  <a:pt x="3241601" y="2515614"/>
                  <a:pt x="3234471" y="2522342"/>
                  <a:pt x="3249533" y="2517321"/>
                </a:cubicBezTo>
                <a:cubicBezTo>
                  <a:pt x="3253788" y="2515903"/>
                  <a:pt x="3265562" y="2510433"/>
                  <a:pt x="3271305" y="2509157"/>
                </a:cubicBezTo>
                <a:cubicBezTo>
                  <a:pt x="3276691" y="2507960"/>
                  <a:pt x="3282247" y="2507632"/>
                  <a:pt x="3287633" y="2506435"/>
                </a:cubicBezTo>
                <a:cubicBezTo>
                  <a:pt x="3290434" y="2505813"/>
                  <a:pt x="3292936" y="2503918"/>
                  <a:pt x="3295798" y="2503714"/>
                </a:cubicBezTo>
                <a:cubicBezTo>
                  <a:pt x="3305751" y="2503003"/>
                  <a:pt x="3315755" y="2503714"/>
                  <a:pt x="3325733" y="2503714"/>
                </a:cubicBezTo>
                <a:lnTo>
                  <a:pt x="4681005" y="2514600"/>
                </a:lnTo>
                <a:lnTo>
                  <a:pt x="4719105" y="1085850"/>
                </a:lnTo>
                <a:lnTo>
                  <a:pt x="3257698" y="27214"/>
                </a:lnTo>
                <a:lnTo>
                  <a:pt x="2098369" y="0"/>
                </a:lnTo>
                <a:lnTo>
                  <a:pt x="2003119" y="5443"/>
                </a:lnTo>
                <a:lnTo>
                  <a:pt x="212419" y="544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8AD313-2FE8-4E5C-A679-C4B101A5BA37}"/>
              </a:ext>
            </a:extLst>
          </p:cNvPr>
          <p:cNvSpPr/>
          <p:nvPr/>
        </p:nvSpPr>
        <p:spPr>
          <a:xfrm>
            <a:off x="5589813" y="5977967"/>
            <a:ext cx="1085751" cy="868544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7136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4" grpId="0" animBg="1"/>
      <p:bldP spid="44" grpId="1" animBg="1"/>
      <p:bldP spid="44" grpId="2" animBg="1"/>
      <p:bldP spid="45" grpId="0" animBg="1"/>
      <p:bldP spid="42" grpId="0" animBg="1"/>
      <p:bldP spid="42" grpId="1" animBg="1"/>
      <p:bldP spid="42" grpId="2" animBg="1"/>
      <p:bldP spid="43" grpId="0" animBg="1"/>
      <p:bldP spid="21" grpId="0" animBg="1"/>
      <p:bldP spid="21" grpId="1" animBg="1"/>
      <p:bldP spid="2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EC41D2-1445-4E64-993C-80029D52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98"/>
            <a:ext cx="8868684" cy="56548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3B1E32-CB56-4702-802A-5B744F21D730}"/>
              </a:ext>
            </a:extLst>
          </p:cNvPr>
          <p:cNvGrpSpPr/>
          <p:nvPr/>
        </p:nvGrpSpPr>
        <p:grpSpPr>
          <a:xfrm>
            <a:off x="7556401" y="2106067"/>
            <a:ext cx="4151575" cy="3439220"/>
            <a:chOff x="7556401" y="2106067"/>
            <a:chExt cx="4151575" cy="3439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89E28-F030-4A74-9347-ABC3F61D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37" b="92141" l="4027" r="91563">
                          <a14:foregroundMark x1="4027" y1="46639" x2="4027" y2="50879"/>
                          <a14:foregroundMark x1="67114" y1="89245" x2="67402" y2="92141"/>
                          <a14:foregroundMark x1="39789" y1="6929" x2="83893" y2="8583"/>
                          <a14:foregroundMark x1="91563" y1="8583" x2="90700" y2="22027"/>
                          <a14:foregroundMark x1="90604" y1="4137" x2="58485" y2="4137"/>
                        </a14:backgroundRemoval>
                      </a14:imgEffect>
                    </a14:imgLayer>
                  </a14:imgProps>
                </a:ext>
              </a:extLst>
            </a:blip>
            <a:srcRect b="17127"/>
            <a:stretch/>
          </p:blipFill>
          <p:spPr>
            <a:xfrm>
              <a:off x="7556401" y="2106067"/>
              <a:ext cx="4151575" cy="31898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928357-7EAB-4092-BAA6-37BBB0D32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68" t="46660" r="80523" b="46281"/>
            <a:stretch/>
          </p:blipFill>
          <p:spPr>
            <a:xfrm>
              <a:off x="8174408" y="3935185"/>
              <a:ext cx="191263" cy="2775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0D235-17D2-4857-B7B5-8F16FFD6A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026" t="46334" r="66465" b="46607"/>
            <a:stretch/>
          </p:blipFill>
          <p:spPr>
            <a:xfrm>
              <a:off x="8770556" y="3851899"/>
              <a:ext cx="191263" cy="2775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55F78D-EBF8-4C75-9976-2B1254543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50" t="70891" r="6941" b="22050"/>
            <a:stretch/>
          </p:blipFill>
          <p:spPr>
            <a:xfrm>
              <a:off x="11132755" y="5267701"/>
              <a:ext cx="191263" cy="27758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288790-AB58-4F7F-B239-CF800ABAD51C}"/>
              </a:ext>
            </a:extLst>
          </p:cNvPr>
          <p:cNvSpPr/>
          <p:nvPr/>
        </p:nvSpPr>
        <p:spPr>
          <a:xfrm>
            <a:off x="4283529" y="3341914"/>
            <a:ext cx="914400" cy="31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Conditions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246FF-5424-418F-80F7-E0DC73407CAE}"/>
              </a:ext>
            </a:extLst>
          </p:cNvPr>
          <p:cNvSpPr txBox="1"/>
          <p:nvPr/>
        </p:nvSpPr>
        <p:spPr>
          <a:xfrm>
            <a:off x="4227514" y="3260271"/>
            <a:ext cx="130401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TREES</a:t>
            </a:r>
            <a:endParaRPr lang="he-IL" sz="2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F6A038-9DA3-4AC4-90F1-B01951B1BF97}"/>
              </a:ext>
            </a:extLst>
          </p:cNvPr>
          <p:cNvSpPr/>
          <p:nvPr/>
        </p:nvSpPr>
        <p:spPr>
          <a:xfrm>
            <a:off x="5944861" y="5030777"/>
            <a:ext cx="2179964" cy="1134836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A42D94-D46C-46CA-ADF5-EDD3BDB2A653}"/>
              </a:ext>
            </a:extLst>
          </p:cNvPr>
          <p:cNvSpPr/>
          <p:nvPr/>
        </p:nvSpPr>
        <p:spPr>
          <a:xfrm>
            <a:off x="6675565" y="5697052"/>
            <a:ext cx="2179964" cy="113483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5DF3FC-14DE-4D3F-A04A-F947B598BFBA}"/>
              </a:ext>
            </a:extLst>
          </p:cNvPr>
          <p:cNvGrpSpPr/>
          <p:nvPr/>
        </p:nvGrpSpPr>
        <p:grpSpPr>
          <a:xfrm>
            <a:off x="8835633" y="2645875"/>
            <a:ext cx="2714304" cy="1082458"/>
            <a:chOff x="9240157" y="2182586"/>
            <a:chExt cx="2438888" cy="96338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AD530A-10E7-4B5B-A9D8-FE9F514464E3}"/>
                </a:ext>
              </a:extLst>
            </p:cNvPr>
            <p:cNvSpPr/>
            <p:nvPr/>
          </p:nvSpPr>
          <p:spPr>
            <a:xfrm>
              <a:off x="9240157" y="2182586"/>
              <a:ext cx="2296886" cy="963385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23D5C0-5C3E-4D89-A654-DE655A430FDA}"/>
                </a:ext>
              </a:extLst>
            </p:cNvPr>
            <p:cNvSpPr/>
            <p:nvPr/>
          </p:nvSpPr>
          <p:spPr>
            <a:xfrm>
              <a:off x="9612489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11AAAD-C34E-488B-852B-82C30CF3EBDB}"/>
                </a:ext>
              </a:extLst>
            </p:cNvPr>
            <p:cNvSpPr/>
            <p:nvPr/>
          </p:nvSpPr>
          <p:spPr>
            <a:xfrm>
              <a:off x="11012184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A46144-359D-4782-AD0F-9C7B9B366D75}"/>
                </a:ext>
              </a:extLst>
            </p:cNvPr>
            <p:cNvSpPr txBox="1"/>
            <p:nvPr/>
          </p:nvSpPr>
          <p:spPr>
            <a:xfrm>
              <a:off x="9911443" y="2437950"/>
              <a:ext cx="1003286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</a:t>
              </a:r>
              <a:endParaRPr lang="he-IL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C24136-9C8D-4CF4-A467-0E8212F7E1F1}"/>
                </a:ext>
              </a:extLst>
            </p:cNvPr>
            <p:cNvSpPr txBox="1"/>
            <p:nvPr/>
          </p:nvSpPr>
          <p:spPr>
            <a:xfrm>
              <a:off x="9341304" y="2182586"/>
              <a:ext cx="2337741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 Artificial           Natural</a:t>
              </a:r>
              <a:endParaRPr lang="he-IL" b="1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246FA-F8AE-4C5B-8DFA-80B6D091DF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98759" l="9875" r="89933">
                        <a14:foregroundMark x1="65772" y1="86246" x2="67498" y2="93899"/>
                        <a14:foregroundMark x1="64621" y1="97415" x2="67495" y2="98475"/>
                        <a14:foregroundMark x1="62608" y1="77663" x2="62320" y2="79214"/>
                        <a14:backgroundMark x1="64238" y1="53568" x2="60307" y2="26163"/>
                        <a14:backgroundMark x1="41131" y1="26060" x2="74209" y2="24199"/>
                        <a14:backgroundMark x1="50048" y1="28852" x2="82646" y2="31851"/>
                        <a14:backgroundMark x1="43720" y1="31127" x2="77085" y2="30403"/>
                        <a14:backgroundMark x1="37872" y1="16029" x2="81879" y2="19235"/>
                        <a14:backgroundMark x1="46500" y1="16856" x2="90796" y2="20683"/>
                        <a14:backgroundMark x1="52637" y1="25129" x2="82263" y2="30507"/>
                        <a14:backgroundMark x1="53691" y1="22234" x2="59732" y2="53361"/>
                        <a14:backgroundMark x1="61553" y1="41468" x2="61553" y2="68356"/>
                        <a14:backgroundMark x1="37488" y1="21200" x2="44295" y2="41675"/>
                        <a14:backgroundMark x1="37488" y1="19959" x2="57143" y2="37022"/>
                        <a14:backgroundMark x1="65005" y1="38056" x2="79770" y2="35781"/>
                        <a14:backgroundMark x1="80345" y1="13547" x2="38926" y2="9204"/>
                        <a14:backgroundMark x1="70470" y1="15719" x2="83893" y2="33092"/>
                        <a14:backgroundMark x1="78332" y1="11789" x2="43528" y2="21406"/>
                        <a14:backgroundMark x1="43528" y1="21406" x2="42953" y2="27611"/>
                        <a14:backgroundMark x1="47939" y1="12616" x2="39022" y2="24302"/>
                        <a14:backgroundMark x1="39022" y1="24302" x2="40556" y2="44157"/>
                        <a14:backgroundMark x1="68744" y1="17270" x2="66635" y2="30196"/>
                        <a14:backgroundMark x1="66635" y1="30196" x2="76798" y2="23785"/>
                        <a14:backgroundMark x1="76798" y1="23785" x2="51965" y2="19855"/>
                        <a14:backgroundMark x1="51965" y1="19855" x2="53404" y2="31541"/>
                        <a14:backgroundMark x1="79674" y1="32575" x2="79962" y2="20165"/>
                        <a14:backgroundMark x1="79962" y1="20165" x2="89358" y2="26577"/>
                        <a14:backgroundMark x1="65484" y1="31644" x2="33749" y2="20683"/>
                        <a14:backgroundMark x1="33749" y1="20683" x2="29818" y2="8480"/>
                        <a14:backgroundMark x1="66922" y1="26060" x2="84756" y2="38159"/>
                        <a14:backgroundMark x1="84756" y1="38159" x2="86002" y2="38056"/>
                        <a14:backgroundMark x1="72963" y1="97104" x2="73730" y2="90900"/>
                        <a14:backgroundMark x1="67114" y1="99173" x2="69319" y2="98862"/>
                      </a14:backgroundRemoval>
                    </a14:imgEffect>
                  </a14:imgLayer>
                </a14:imgProps>
              </a:ext>
            </a:extLst>
          </a:blip>
          <a:srcRect l="58037" t="77217" r="25837"/>
          <a:stretch/>
        </p:blipFill>
        <p:spPr>
          <a:xfrm>
            <a:off x="9959036" y="5083629"/>
            <a:ext cx="669473" cy="87694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137836-0D50-4D02-BAFC-6D95915D4C98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407C91-02AC-4BAD-A9B5-616782462BF1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45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5C32E7B-5BA9-4AD8-80C9-F6F253F5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54" y="979714"/>
            <a:ext cx="4515215" cy="4196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7123687" y="4151796"/>
            <a:ext cx="31844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Long response time</a:t>
            </a:r>
            <a:endParaRPr lang="he-IL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DE887C-60D1-4D4C-B56A-FDD6EAA2F2BE}"/>
              </a:ext>
            </a:extLst>
          </p:cNvPr>
          <p:cNvGrpSpPr/>
          <p:nvPr/>
        </p:nvGrpSpPr>
        <p:grpSpPr>
          <a:xfrm>
            <a:off x="1515485" y="1262648"/>
            <a:ext cx="3573148" cy="3342009"/>
            <a:chOff x="4345771" y="1262648"/>
            <a:chExt cx="3573148" cy="33420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9204C-4B46-447E-9DD2-5BAD9C143A27}"/>
                </a:ext>
              </a:extLst>
            </p:cNvPr>
            <p:cNvSpPr/>
            <p:nvPr/>
          </p:nvSpPr>
          <p:spPr>
            <a:xfrm>
              <a:off x="4345771" y="1453243"/>
              <a:ext cx="2136672" cy="3151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C7A5B-4F0F-4954-AEF2-5593FECA4B35}"/>
                </a:ext>
              </a:extLst>
            </p:cNvPr>
            <p:cNvSpPr/>
            <p:nvPr/>
          </p:nvSpPr>
          <p:spPr>
            <a:xfrm>
              <a:off x="5782247" y="1262648"/>
              <a:ext cx="2136672" cy="2362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Graphic 3" descr="Thumbs Down with solid fill">
            <a:extLst>
              <a:ext uri="{FF2B5EF4-FFF2-40B4-BE49-F238E27FC236}">
                <a16:creationId xmlns:a16="http://schemas.microsoft.com/office/drawing/2014/main" id="{09E9E3C7-3A7B-4B86-9682-DA52F1E6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8125" y="2100133"/>
            <a:ext cx="1955603" cy="1955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0AB3-8B62-40CA-BCA2-A0D95878B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97" y="399398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1193</Words>
  <Application>Microsoft Office PowerPoint</Application>
  <PresentationFormat>Widescreen</PresentationFormat>
  <Paragraphs>246</Paragraphs>
  <Slides>25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93</cp:revision>
  <dcterms:created xsi:type="dcterms:W3CDTF">2022-02-22T07:08:41Z</dcterms:created>
  <dcterms:modified xsi:type="dcterms:W3CDTF">2022-02-27T11:47:33Z</dcterms:modified>
</cp:coreProperties>
</file>